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0992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165300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소개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80235" y="990671"/>
            <a:ext cx="79059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Rix모던고딕 M" pitchFamily="18" charset="-127"/>
                <a:ea typeface="Rix모던고딕 M" pitchFamily="18" charset="-127"/>
              </a:rPr>
              <a:t>시크릿</a:t>
            </a:r>
            <a:endParaRPr lang="ko-KR" altLang="en-US" sz="16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528523" y="1077080"/>
            <a:ext cx="2330363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브랜드 소개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:</a:t>
            </a:r>
          </a:p>
          <a:p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시크릿은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모던하면서 심플한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데일리로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연출할수잇는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디자이너 브랜드입니다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</a:t>
            </a:r>
          </a:p>
          <a:p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연령대 폭이 넓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고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55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부터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77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까지 두루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착용하능하고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특히 임산부나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출산후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유모차부대들이 좋아할만한 아이템입니다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.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valuevenue.co.kr/upload/member/files/01791b4d978641a49ff67e410fccdff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1" y="2797284"/>
            <a:ext cx="5488888" cy="36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52" y="3682556"/>
            <a:ext cx="2760424" cy="276497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2960" r="-1"/>
          <a:stretch/>
        </p:blipFill>
        <p:spPr>
          <a:xfrm>
            <a:off x="5953002" y="81426"/>
            <a:ext cx="2994242" cy="63751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8907" r="4025" b="33792"/>
          <a:stretch/>
        </p:blipFill>
        <p:spPr>
          <a:xfrm>
            <a:off x="49319" y="2461900"/>
            <a:ext cx="5763270" cy="40641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r="52652" b="-16"/>
          <a:stretch/>
        </p:blipFill>
        <p:spPr>
          <a:xfrm>
            <a:off x="-12457" y="2461900"/>
            <a:ext cx="5825046" cy="43127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43" y="80434"/>
            <a:ext cx="3275680" cy="65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383950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</a:t>
            </a:r>
            <a:r>
              <a:rPr lang="ko-KR" altLang="en-US" dirty="0" smtClean="0">
                <a:latin typeface="Rix모던고딕 EB" pitchFamily="18" charset="-127"/>
                <a:ea typeface="Rix모던고딕 EB" pitchFamily="18" charset="-127"/>
              </a:rPr>
              <a:t>행사 </a:t>
            </a:r>
            <a:r>
              <a:rPr lang="ko-KR" altLang="en-US" dirty="0" err="1" smtClean="0">
                <a:latin typeface="Rix모던고딕 EB" pitchFamily="18" charset="-127"/>
                <a:ea typeface="Rix모던고딕 EB" pitchFamily="18" charset="-127"/>
              </a:rPr>
              <a:t>진행사진</a:t>
            </a:r>
            <a:r>
              <a:rPr lang="ko-KR" altLang="en-US" dirty="0" smtClean="0">
                <a:latin typeface="Rix모던고딕 EB" pitchFamily="18" charset="-127"/>
                <a:ea typeface="Rix모던고딕 EB" pitchFamily="18" charset="-127"/>
              </a:rPr>
              <a:t> 및 집기</a:t>
            </a:r>
            <a:endParaRPr lang="ko-KR" altLang="en-US" dirty="0">
              <a:latin typeface="Rix모던고딕 EB" pitchFamily="18" charset="-127"/>
              <a:ea typeface="Rix모던고딕 EB" pitchFamily="18" charset="-127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2299" y="1159926"/>
            <a:ext cx="4211669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smtClean="0">
                <a:latin typeface="Rix모던고딕 M" pitchFamily="18" charset="-127"/>
                <a:ea typeface="Rix모던고딕 M" pitchFamily="18" charset="-127"/>
              </a:rPr>
              <a:t>                           </a:t>
            </a:r>
            <a:r>
              <a:rPr lang="ko-KR" altLang="en-US" sz="1600" dirty="0" err="1" smtClean="0">
                <a:latin typeface="Rix모던고딕 M" pitchFamily="18" charset="-127"/>
                <a:ea typeface="Rix모던고딕 M" pitchFamily="18" charset="-127"/>
              </a:rPr>
              <a:t>시크릿</a:t>
            </a:r>
            <a:endParaRPr lang="ko-KR" altLang="en-US" sz="16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5" y="2996952"/>
            <a:ext cx="4283968" cy="32129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2996952"/>
            <a:ext cx="4283968" cy="321297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283968" y="113438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집기 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: </a:t>
            </a:r>
            <a:r>
              <a:rPr lang="ko-KR" altLang="en-US" sz="1100" b="1" dirty="0" err="1" smtClean="0">
                <a:latin typeface="Rix모던고딕 L" pitchFamily="18" charset="-127"/>
                <a:ea typeface="Rix모던고딕 L" pitchFamily="18" charset="-127"/>
              </a:rPr>
              <a:t>시크릿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 자체 </a:t>
            </a:r>
            <a:r>
              <a:rPr lang="ko-KR" altLang="en-US" sz="1100" b="1" dirty="0" err="1" smtClean="0">
                <a:latin typeface="Rix모던고딕 L" pitchFamily="18" charset="-127"/>
                <a:ea typeface="Rix모던고딕 L" pitchFamily="18" charset="-127"/>
              </a:rPr>
              <a:t>행거</a:t>
            </a:r>
            <a:endParaRPr lang="en-US" altLang="ko-KR" sz="1100" b="1" dirty="0" smtClean="0">
              <a:latin typeface="Rix모던고딕 L" pitchFamily="18" charset="-127"/>
              <a:ea typeface="Rix모던고딕 L" pitchFamily="18" charset="-127"/>
            </a:endParaRPr>
          </a:p>
          <a:p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VMD : 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마네킹 및  오브제</a:t>
            </a:r>
            <a:endParaRPr lang="en-US" altLang="ko-KR" sz="1100" b="1" dirty="0" smtClean="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" y="2996952"/>
            <a:ext cx="4459185" cy="33443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93" y="2996952"/>
            <a:ext cx="4460560" cy="33454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" y="2996952"/>
            <a:ext cx="4489395" cy="33670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2995817"/>
            <a:ext cx="4457507" cy="3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15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292579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Rix모던고딕 EB" pitchFamily="18" charset="-127"/>
                <a:ea typeface="Rix모던고딕 EB" pitchFamily="18" charset="-127"/>
              </a:rPr>
              <a:t>브랜드 </a:t>
            </a:r>
            <a:r>
              <a:rPr lang="ko-KR" altLang="en-US" dirty="0" smtClean="0">
                <a:latin typeface="Rix모던고딕 EB" pitchFamily="18" charset="-127"/>
                <a:ea typeface="Rix모던고딕 EB" pitchFamily="18" charset="-127"/>
              </a:rPr>
              <a:t>메인 판매 상품</a:t>
            </a:r>
            <a:endParaRPr lang="ko-KR" altLang="en-US" dirty="0">
              <a:latin typeface="Rix모던고딕 EB" pitchFamily="18" charset="-127"/>
              <a:ea typeface="Rix모던고딕 EB" pitchFamily="18" charset="-127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80235" y="990671"/>
            <a:ext cx="79059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Rix모던고딕 M" pitchFamily="18" charset="-127"/>
                <a:ea typeface="Rix모던고딕 M" pitchFamily="18" charset="-127"/>
              </a:rPr>
              <a:t>시크릿</a:t>
            </a:r>
            <a:endParaRPr lang="ko-KR" altLang="en-US" sz="16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73249" y="2115610"/>
            <a:ext cx="2330363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원피스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i="1" dirty="0" smtClean="0">
                <a:latin typeface="Rix모던고딕 L" pitchFamily="18" charset="-127"/>
                <a:ea typeface="Rix모던고딕 L" pitchFamily="18" charset="-127"/>
              </a:rPr>
              <a:t>6</a:t>
            </a:r>
            <a:r>
              <a:rPr lang="en-US" altLang="ko-KR" sz="1100" i="1" dirty="0" smtClean="0">
                <a:latin typeface="Rix모던고딕 L" pitchFamily="18" charset="-127"/>
                <a:ea typeface="Rix모던고딕 L" pitchFamily="18" charset="-127"/>
              </a:rPr>
              <a:t>9,000~129,000</a:t>
            </a:r>
            <a:endParaRPr lang="en-US" altLang="ko-KR" sz="1100" i="1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380536" y="2136551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2. 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니트원피스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69000~199000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387823" y="2121076"/>
            <a:ext cx="233036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3. </a:t>
            </a:r>
            <a:r>
              <a:rPr lang="ko-KR" altLang="en-US" sz="1100" dirty="0" err="1" smtClean="0">
                <a:latin typeface="Rix모던고딕 L" pitchFamily="18" charset="-127"/>
                <a:ea typeface="Rix모던고딕 L" pitchFamily="18" charset="-127"/>
              </a:rPr>
              <a:t>쉬폰원피스</a:t>
            </a:r>
            <a:r>
              <a:rPr lang="ko-KR" altLang="en-US" sz="1100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en-US" altLang="ko-KR" sz="1100" dirty="0" smtClean="0">
                <a:latin typeface="Rix모던고딕 L" pitchFamily="18" charset="-127"/>
                <a:ea typeface="Rix모던고딕 L" pitchFamily="18" charset="-127"/>
              </a:rPr>
              <a:t>59000~129000</a:t>
            </a:r>
            <a:endParaRPr lang="en-US" altLang="ko-KR" sz="1100" dirty="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188964" y="81722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연령대</a:t>
            </a:r>
            <a:r>
              <a:rPr lang="en-US" altLang="ko-KR" sz="1100" b="1" dirty="0">
                <a:latin typeface="Rix모던고딕 L" pitchFamily="18" charset="-127"/>
                <a:ea typeface="Rix모던고딕 L" pitchFamily="18" charset="-127"/>
              </a:rPr>
              <a:t>: 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20~60</a:t>
            </a:r>
            <a:endParaRPr lang="en-US" altLang="ko-KR" sz="1100" b="1" dirty="0">
              <a:latin typeface="Rix모던고딕 L" pitchFamily="18" charset="-127"/>
              <a:ea typeface="Rix모던고딕 L" pitchFamily="18" charset="-127"/>
            </a:endParaRPr>
          </a:p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평균 단가 </a:t>
            </a:r>
            <a:r>
              <a:rPr lang="en-US" altLang="ko-KR" sz="1100" b="1" dirty="0">
                <a:latin typeface="Rix모던고딕 L" pitchFamily="18" charset="-127"/>
                <a:ea typeface="Rix모던고딕 L" pitchFamily="18" charset="-127"/>
              </a:rPr>
              <a:t>; 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59.000~199.000</a:t>
            </a:r>
            <a:endParaRPr lang="en-US" altLang="ko-KR" sz="1100" b="1" dirty="0" smtClean="0">
              <a:latin typeface="Rix모던고딕 L" pitchFamily="18" charset="-127"/>
              <a:ea typeface="Rix모던고딕 L" pitchFamily="18" charset="-127"/>
            </a:endParaRPr>
          </a:p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진행가능 이벤트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: 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아사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(</a:t>
            </a:r>
            <a:r>
              <a:rPr lang="ko-KR" altLang="en-US" sz="1100" b="1" dirty="0" err="1" smtClean="0">
                <a:latin typeface="Rix모던고딕 L" pitchFamily="18" charset="-127"/>
                <a:ea typeface="Rix모던고딕 L" pitchFamily="18" charset="-127"/>
              </a:rPr>
              <a:t>쿨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)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원피스 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19000</a:t>
            </a:r>
            <a:endParaRPr lang="en-US" altLang="ko-KR" sz="1100" b="1" dirty="0" smtClean="0">
              <a:latin typeface="Rix모던고딕 L" pitchFamily="18" charset="-127"/>
              <a:ea typeface="Rix모던고딕 L" pitchFamily="18" charset="-127"/>
            </a:endParaRPr>
          </a:p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진행가능 프로모션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:30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만원 이상 구매고객 </a:t>
            </a:r>
            <a:r>
              <a:rPr lang="ko-KR" altLang="en-US" sz="1100" b="1" dirty="0" err="1" smtClean="0">
                <a:latin typeface="Rix모던고딕 L" pitchFamily="18" charset="-127"/>
                <a:ea typeface="Rix모던고딕 L" pitchFamily="18" charset="-127"/>
              </a:rPr>
              <a:t>쿨바지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 </a:t>
            </a:r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증정</a:t>
            </a:r>
            <a:endParaRPr lang="en-US" altLang="ko-KR" sz="1100" b="1" dirty="0" smtClean="0">
              <a:latin typeface="Rix모던고딕 L" pitchFamily="18" charset="-127"/>
              <a:ea typeface="Rix모던고딕 L" pitchFamily="18" charset="-127"/>
            </a:endParaRPr>
          </a:p>
          <a:p>
            <a:r>
              <a:rPr lang="ko-KR" altLang="en-US" sz="1100" b="1" dirty="0" smtClean="0">
                <a:latin typeface="Rix모던고딕 L" pitchFamily="18" charset="-127"/>
                <a:ea typeface="Rix모던고딕 L" pitchFamily="18" charset="-127"/>
              </a:rPr>
              <a:t>할인율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:30~70</a:t>
            </a:r>
            <a:r>
              <a:rPr lang="en-US" altLang="ko-KR" sz="1100" b="1" dirty="0" smtClean="0">
                <a:latin typeface="Rix모던고딕 L" pitchFamily="18" charset="-127"/>
                <a:ea typeface="Rix모던고딕 L" pitchFamily="18" charset="-127"/>
              </a:rPr>
              <a:t>%</a:t>
            </a:r>
            <a:endParaRPr lang="en-US" altLang="ko-KR" sz="1100" b="1" dirty="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562903"/>
            <a:ext cx="1817234" cy="27680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0" y="3587691"/>
            <a:ext cx="2730337" cy="28246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66094"/>
            <a:ext cx="2937677" cy="29376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11151" r="1176"/>
          <a:stretch/>
        </p:blipFill>
        <p:spPr>
          <a:xfrm>
            <a:off x="2992580" y="2746815"/>
            <a:ext cx="2803556" cy="38174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35038"/>
          <a:stretch/>
        </p:blipFill>
        <p:spPr>
          <a:xfrm>
            <a:off x="5897364" y="2763813"/>
            <a:ext cx="3156969" cy="38004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" y="2746815"/>
            <a:ext cx="2690387" cy="20177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9111" r="9781" b="17414"/>
          <a:stretch/>
        </p:blipFill>
        <p:spPr>
          <a:xfrm rot="16200000">
            <a:off x="626663" y="4342932"/>
            <a:ext cx="1843016" cy="26863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52" y="2738273"/>
            <a:ext cx="2911733" cy="39608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2" y="2763813"/>
            <a:ext cx="2954786" cy="393971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13" y="2738273"/>
            <a:ext cx="3124481" cy="3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91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</Words>
  <Application>Microsoft Office PowerPoint</Application>
  <PresentationFormat>화면 슬라이드 쇼(4:3)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Helvetica Neue</vt:lpstr>
      <vt:lpstr>Rix모던고딕 EB</vt:lpstr>
      <vt:lpstr>Rix모던고딕 L</vt:lpstr>
      <vt:lpstr>Rix모던고딕 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2019-08-16T02:17:03Z</dcterms:created>
  <dcterms:modified xsi:type="dcterms:W3CDTF">2020-06-09T14:24:17Z</dcterms:modified>
</cp:coreProperties>
</file>