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1" r:id="rId6"/>
    <p:sldId id="269" r:id="rId7"/>
    <p:sldId id="27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35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65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4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42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0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4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9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5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3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4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CD4F-E509-49EC-B621-FC55A57E51A9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3ACD-656E-473D-A531-336FDCF52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donkeyvioletto.modoo.a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262092" y="1628800"/>
            <a:ext cx="241436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altLang="ko-KR" sz="1200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  <a:hlinkClick r:id="rId2"/>
              </a:rPr>
              <a:t>https://donkeyvioletto.modoo.at</a:t>
            </a:r>
            <a:r>
              <a:rPr lang="en-US" altLang="ko-KR" sz="1200" dirty="0" smtClean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  <a:hlinkClick r:id="rId2"/>
              </a:rPr>
              <a:t>/</a:t>
            </a:r>
            <a:endParaRPr lang="en-US" altLang="ko-KR" sz="1200" dirty="0" smtClean="0">
              <a:ea typeface="12롯데마트드림Light" panose="02020603020101020101" pitchFamily="18" charset="-127"/>
              <a:cs typeface="Narkisim" panose="020E0502050101010101" pitchFamily="34" charset="-79"/>
              <a:sym typeface="Rix모던고딕 M"/>
            </a:endParaRPr>
          </a:p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altLang="ko-KR" sz="1200" dirty="0" smtClean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https</a:t>
            </a:r>
            <a:r>
              <a:rPr lang="en-US" altLang="ko-KR" sz="1200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://</a:t>
            </a:r>
            <a:r>
              <a:rPr lang="en-US" altLang="ko-KR" sz="1200" dirty="0" smtClean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www.instagram.com/donkeyvioletto</a:t>
            </a:r>
            <a:r>
              <a:rPr lang="en-US" altLang="ko-KR" sz="1200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/</a:t>
            </a:r>
            <a:endParaRPr lang="ko-KR" altLang="en-US" sz="1200" dirty="0">
              <a:ea typeface="12롯데마트드림Light" panose="02020603020101020101" pitchFamily="18" charset="-127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347864" y="1610216"/>
            <a:ext cx="280831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ko-KR" sz="1400" dirty="0" err="1" smtClean="0">
                <a:latin typeface="+mj-lt"/>
              </a:rPr>
              <a:t>헐크야놀자의애견브랜드</a:t>
            </a:r>
            <a:r>
              <a:rPr lang="en-US" altLang="ko-KR" sz="1400" dirty="0" smtClean="0">
                <a:latin typeface="+mj-lt"/>
              </a:rPr>
              <a:t> </a:t>
            </a:r>
            <a:endParaRPr lang="en-US" altLang="ko-KR" sz="1400" dirty="0" smtClean="0">
              <a:latin typeface="+mj-lt"/>
            </a:endParaRPr>
          </a:p>
          <a:p>
            <a:r>
              <a:rPr lang="en-US" altLang="ko-KR" sz="1400" dirty="0" smtClean="0">
                <a:latin typeface="+mj-lt"/>
              </a:rPr>
              <a:t>Donkey </a:t>
            </a:r>
            <a:r>
              <a:rPr lang="en-US" altLang="ko-KR" sz="1400" dirty="0" err="1">
                <a:latin typeface="+mj-lt"/>
              </a:rPr>
              <a:t>violetto</a:t>
            </a:r>
            <a:r>
              <a:rPr lang="ko-KR" altLang="ko-KR" sz="1400" dirty="0">
                <a:latin typeface="+mj-lt"/>
              </a:rPr>
              <a:t>입니다</a:t>
            </a:r>
            <a:r>
              <a:rPr lang="en-US" altLang="ko-KR" sz="1400" dirty="0">
                <a:latin typeface="+mj-lt"/>
              </a:rPr>
              <a:t>.</a:t>
            </a:r>
            <a:endParaRPr lang="ko-KR" altLang="ko-KR" sz="1400" dirty="0">
              <a:latin typeface="+mj-lt"/>
            </a:endParaRPr>
          </a:p>
          <a:p>
            <a:r>
              <a:rPr lang="en-US" altLang="ko-KR" sz="1400" dirty="0">
                <a:latin typeface="+mj-lt"/>
              </a:rPr>
              <a:t> </a:t>
            </a:r>
            <a:endParaRPr lang="ko-KR" altLang="ko-KR" sz="1400" dirty="0">
              <a:latin typeface="+mj-lt"/>
            </a:endParaRPr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167844" y="4509120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7079"/>
            <a:ext cx="2028047" cy="510034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93" y="3072843"/>
            <a:ext cx="2619375" cy="2559050"/>
          </a:xfrm>
          <a:prstGeom prst="rect">
            <a:avLst/>
          </a:prstGeom>
        </p:spPr>
      </p:pic>
      <p:pic>
        <p:nvPicPr>
          <p:cNvPr id="8" name="그림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92" y="3069668"/>
            <a:ext cx="2562225" cy="2562225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4" y="3076726"/>
            <a:ext cx="2427783" cy="25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20888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0030" y="2420888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281406" y="2577795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0030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15674" y="5013176"/>
            <a:ext cx="26839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5" y="1463404"/>
            <a:ext cx="2307332" cy="219196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08256"/>
            <a:ext cx="2386980" cy="254711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19550"/>
            <a:ext cx="2155405" cy="215540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27" y="4089740"/>
            <a:ext cx="2057840" cy="205784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" y="4055692"/>
            <a:ext cx="2307332" cy="21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20888"/>
            <a:ext cx="4032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4575843" y="2420888"/>
            <a:ext cx="4032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b="1" dirty="0"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4941168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40151" y="4941168"/>
            <a:ext cx="26681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7930" y="4941168"/>
            <a:ext cx="26681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endParaRPr lang="ko-KR" altLang="en-US" sz="1200" b="1" dirty="0">
              <a:cs typeface="Narkisim" panose="020E0502050101010101" pitchFamily="34" charset="-79"/>
              <a:sym typeface="Rix모던고딕 M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05096"/>
            <a:ext cx="2611936" cy="26119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9" b="4852"/>
          <a:stretch/>
        </p:blipFill>
        <p:spPr>
          <a:xfrm>
            <a:off x="827584" y="4005064"/>
            <a:ext cx="2181140" cy="227998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9051"/>
          <a:stretch/>
        </p:blipFill>
        <p:spPr>
          <a:xfrm>
            <a:off x="5859148" y="1062394"/>
            <a:ext cx="2830144" cy="265463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12989"/>
          <a:stretch/>
        </p:blipFill>
        <p:spPr>
          <a:xfrm>
            <a:off x="5998360" y="4126053"/>
            <a:ext cx="3038136" cy="208666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3563888" y="3997093"/>
            <a:ext cx="2054150" cy="22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1189608"/>
            <a:ext cx="213318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컬러플트렌치코트</a:t>
            </a:r>
            <a:endParaRPr lang="en-US" altLang="ko-KR" sz="1200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45,000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dirty="0">
              <a:latin typeface="+mn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118960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숏청조끼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38,000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118960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컬러멜빵스커트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35,000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373595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밀리터리멜빵스커트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35,000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373595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밀리터리멜빵올인원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4011687"/>
            <a:ext cx="222684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38,000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3735958"/>
            <a:ext cx="20973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컬러멜빵올인원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38,000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2" y="1723082"/>
            <a:ext cx="1917957" cy="196295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89" y="1723082"/>
            <a:ext cx="1902116" cy="19604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07" y="1691780"/>
            <a:ext cx="1845164" cy="196930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8" y="4254188"/>
            <a:ext cx="1961302" cy="2039274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02" y="4246701"/>
            <a:ext cx="2010535" cy="204676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40" y="4221088"/>
            <a:ext cx="1916722" cy="20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플라워원피스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1465337"/>
            <a:ext cx="218692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32,000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1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세일러원피스</a:t>
            </a:r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,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티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32,000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118960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바나나티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146533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20,000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107066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애견가죽용품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94112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10,000~50,000</a:t>
            </a:r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원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768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err="1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아이언독하네스럭셔리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6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638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100,000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7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435140" y="3735958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ko-KR" altLang="en-US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배변봉투가방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8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6305600" y="4011687"/>
            <a:ext cx="28083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altLang="ko-KR" sz="1200" b="1" dirty="0" smtClean="0">
                <a:latin typeface="+mj-ea"/>
                <a:ea typeface="+mj-ea"/>
                <a:cs typeface="Narkisim" panose="020E0502050101010101" pitchFamily="34" charset="-79"/>
                <a:sym typeface="Rix모던고딕 M"/>
              </a:rPr>
              <a:t>15,000</a:t>
            </a:r>
            <a:endParaRPr lang="en-US" altLang="ko-KR" sz="1200" b="1" dirty="0">
              <a:latin typeface="+mj-ea"/>
              <a:ea typeface="+mj-ea"/>
              <a:cs typeface="Narkisim" panose="020E0502050101010101" pitchFamily="34" charset="-79"/>
              <a:sym typeface="Rix모던고딕 M"/>
            </a:endParaRPr>
          </a:p>
        </p:txBody>
      </p:sp>
      <p:sp>
        <p:nvSpPr>
          <p:cNvPr id="29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0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1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246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2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3955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sp>
        <p:nvSpPr>
          <p:cNvPr id="34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5908221" y="5002783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r>
              <a:rPr lang="ko-KR" altLang="en-US" sz="1200" dirty="0" smtClean="0">
                <a:latin typeface="+mj-lt"/>
                <a:ea typeface="12롯데마트드림Light" panose="02020603020101020101" pitchFamily="18" charset="-127"/>
                <a:cs typeface="Narkisim" panose="020E0502050101010101" pitchFamily="34" charset="-79"/>
                <a:sym typeface="Rix모던고딕 M"/>
              </a:rPr>
              <a:t>이미지를 넣어주세요</a:t>
            </a: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2177"/>
            <a:ext cx="1835209" cy="18352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6" y="4464909"/>
            <a:ext cx="2566845" cy="162974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87" y="4305110"/>
            <a:ext cx="1861960" cy="186196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91970"/>
            <a:ext cx="1949098" cy="1926434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65" y="1681471"/>
            <a:ext cx="1908069" cy="196677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83" y="1681471"/>
            <a:ext cx="1938749" cy="19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6">
            <a:extLst>
              <a:ext uri="{FF2B5EF4-FFF2-40B4-BE49-F238E27FC236}">
                <a16:creationId xmlns:a16="http://schemas.microsoft.com/office/drawing/2014/main" id="{6876BC92-E963-4610-AF24-180F0F5871E2}"/>
              </a:ext>
            </a:extLst>
          </p:cNvPr>
          <p:cNvSpPr/>
          <p:nvPr/>
        </p:nvSpPr>
        <p:spPr>
          <a:xfrm>
            <a:off x="3238912" y="3290500"/>
            <a:ext cx="26642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latin typeface="Rix모던고딕 M"/>
                <a:ea typeface="Rix모던고딕 M"/>
                <a:cs typeface="Rix모던고딕 M"/>
                <a:sym typeface="Rix모던고딕 M"/>
              </a:defRPr>
            </a:pPr>
            <a:endParaRPr sz="1200" dirty="0">
              <a:latin typeface="+mj-lt"/>
              <a:ea typeface="+mj-ea"/>
              <a:cs typeface="Narkisim" panose="020E0502050101010101" pitchFamily="34" charset="-79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628800"/>
            <a:ext cx="2592288" cy="15769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789040"/>
            <a:ext cx="2592289" cy="152297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65" y="1628800"/>
            <a:ext cx="3131840" cy="23488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49" y="3180755"/>
            <a:ext cx="2791888" cy="27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1331640" y="1291655"/>
            <a:ext cx="1179803" cy="2368932"/>
            <a:chOff x="1331640" y="1291655"/>
            <a:chExt cx="1179803" cy="2368932"/>
          </a:xfrm>
        </p:grpSpPr>
        <p:sp>
          <p:nvSpPr>
            <p:cNvPr id="3" name="TextBox 7"/>
            <p:cNvSpPr txBox="1">
              <a:spLocks noChangeArrowheads="1"/>
            </p:cNvSpPr>
            <p:nvPr/>
          </p:nvSpPr>
          <p:spPr bwMode="auto">
            <a:xfrm>
              <a:off x="1331640" y="1291655"/>
              <a:ext cx="1117285" cy="31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ko-KR" altLang="en-US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잠실월드타워점</a:t>
              </a:r>
              <a:endParaRPr lang="en-US" altLang="ko-KR" sz="1100" dirty="0">
                <a:solidFill>
                  <a:schemeClr val="tx1"/>
                </a:solidFill>
                <a:latin typeface="+mj-ea"/>
                <a:ea typeface="+mj-ea"/>
                <a:cs typeface="Narkisim" panose="020E0502050101010101" pitchFamily="34" charset="-79"/>
              </a:endParaRPr>
            </a:p>
          </p:txBody>
        </p: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331640" y="1710755"/>
              <a:ext cx="734168" cy="31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ko-KR" altLang="en-US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매대 </a:t>
              </a:r>
              <a:r>
                <a:rPr lang="en-US" altLang="ko-KR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2</a:t>
              </a: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개 </a:t>
              </a:r>
              <a:endParaRPr lang="ko-KR" altLang="en-US" sz="1100" dirty="0" smtClean="0">
                <a:solidFill>
                  <a:schemeClr val="tx1"/>
                </a:solidFill>
                <a:latin typeface="+mj-ea"/>
                <a:ea typeface="+mj-ea"/>
                <a:cs typeface="Narkisim" panose="020E0502050101010101" pitchFamily="34" charset="-79"/>
              </a:endParaRPr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1331640" y="2110805"/>
              <a:ext cx="916911" cy="31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en-US" altLang="ko-KR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1</a:t>
              </a:r>
              <a:r>
                <a:rPr lang="ko-KR" altLang="en-US" sz="1100" dirty="0" err="1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층아리띠움</a:t>
              </a:r>
              <a:endParaRPr lang="ko-KR" altLang="en-US" sz="1100" dirty="0" smtClean="0">
                <a:solidFill>
                  <a:schemeClr val="tx1"/>
                </a:solidFill>
                <a:latin typeface="+mj-ea"/>
                <a:ea typeface="+mj-ea"/>
                <a:cs typeface="Narkisim" panose="020E0502050101010101" pitchFamily="34" charset="-79"/>
              </a:endParaRP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331640" y="2536255"/>
              <a:ext cx="1179803" cy="31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en-US" altLang="ko-KR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12</a:t>
              </a:r>
              <a:r>
                <a:rPr lang="ko-KR" altLang="en-US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월 </a:t>
              </a:r>
              <a:r>
                <a:rPr lang="en-US" altLang="ko-KR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2</a:t>
              </a:r>
              <a:r>
                <a:rPr lang="ko-KR" altLang="en-US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일</a:t>
              </a:r>
              <a:r>
                <a:rPr lang="en-US" altLang="ko-KR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~ </a:t>
              </a:r>
              <a:r>
                <a:rPr lang="en-US" altLang="ko-KR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6 </a:t>
              </a:r>
              <a:r>
                <a:rPr lang="ko-KR" altLang="en-US" sz="1100" dirty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일 </a:t>
              </a:r>
              <a:endParaRPr lang="ko-KR" altLang="en-US" sz="1100" dirty="0" smtClean="0">
                <a:solidFill>
                  <a:schemeClr val="tx1"/>
                </a:solidFill>
                <a:latin typeface="+mj-ea"/>
                <a:ea typeface="+mj-ea"/>
                <a:cs typeface="Narkisim" panose="020E0502050101010101" pitchFamily="34" charset="-79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331640" y="2968055"/>
              <a:ext cx="706917" cy="2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en-US" altLang="ko-KR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600</a:t>
              </a:r>
              <a:r>
                <a:rPr lang="ko-KR" altLang="en-US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만원 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331640" y="3374455"/>
              <a:ext cx="657224" cy="2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0" tIns="32145" rIns="64290" bIns="32145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lnSpc>
                  <a:spcPct val="150000"/>
                </a:lnSpc>
                <a:defRPr sz="1200" b="1">
                  <a:latin typeface="Rix모던고딕 M"/>
                  <a:ea typeface="Rix모던고딕 M"/>
                  <a:cs typeface="Rix모던고딕 M"/>
                  <a:sym typeface="Rix모던고딕 M"/>
                </a:defRPr>
              </a:pPr>
              <a:r>
                <a:rPr lang="en-US" altLang="ko-KR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120</a:t>
              </a:r>
              <a:r>
                <a:rPr lang="ko-KR" altLang="en-US" sz="1100" dirty="0" smtClean="0">
                  <a:solidFill>
                    <a:schemeClr val="tx1"/>
                  </a:solidFill>
                  <a:latin typeface="+mj-ea"/>
                  <a:ea typeface="+mj-ea"/>
                  <a:cs typeface="Narkisim" panose="020E0502050101010101" pitchFamily="34" charset="-79"/>
                </a:rPr>
                <a:t>만원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074840" y="1291655"/>
            <a:ext cx="1793304" cy="2359799"/>
            <a:chOff x="4074840" y="1291655"/>
            <a:chExt cx="1393002" cy="2359799"/>
          </a:xfrm>
        </p:grpSpPr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074840" y="12916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 smtClean="0">
                  <a:sym typeface="Rix모던고딕 M"/>
                </a:rPr>
                <a:t>롯데백화점건대점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4074840" y="17107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 smtClean="0">
                  <a:sym typeface="Rix모던고딕 M"/>
                </a:rPr>
                <a:t>매대</a:t>
              </a:r>
              <a:r>
                <a:rPr lang="en-US" altLang="ko-KR" dirty="0" smtClean="0">
                  <a:sym typeface="Rix모던고딕 M"/>
                </a:rPr>
                <a:t>2</a:t>
              </a:r>
              <a:r>
                <a:rPr lang="ko-KR" altLang="en-US" dirty="0" smtClean="0">
                  <a:sym typeface="Rix모던고딕 M"/>
                </a:rPr>
                <a:t>개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4074840" y="211080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 smtClean="0">
                  <a:sym typeface="Rix모던고딕 M"/>
                </a:rPr>
                <a:t>1</a:t>
              </a:r>
              <a:r>
                <a:rPr lang="ko-KR" altLang="en-US" dirty="0" err="1" smtClean="0">
                  <a:sym typeface="Rix모던고딕 M"/>
                </a:rPr>
                <a:t>층정문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4074840" y="25362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 smtClean="0">
                  <a:sym typeface="Rix모던고딕 M"/>
                </a:rPr>
                <a:t>4</a:t>
              </a:r>
              <a:r>
                <a:rPr lang="ko-KR" altLang="en-US" dirty="0" smtClean="0">
                  <a:sym typeface="Rix모던고딕 M"/>
                </a:rPr>
                <a:t>월</a:t>
              </a:r>
              <a:r>
                <a:rPr lang="en-US" altLang="ko-KR" dirty="0" smtClean="0">
                  <a:sym typeface="Rix모던고딕 M"/>
                </a:rPr>
                <a:t>26</a:t>
              </a:r>
              <a:r>
                <a:rPr lang="ko-KR" altLang="en-US" dirty="0" smtClean="0">
                  <a:sym typeface="Rix모던고딕 M"/>
                </a:rPr>
                <a:t>일</a:t>
              </a:r>
              <a:r>
                <a:rPr lang="en-US" altLang="ko-KR" dirty="0" smtClean="0">
                  <a:sym typeface="Rix모던고딕 M"/>
                </a:rPr>
                <a:t>~28</a:t>
              </a:r>
              <a:r>
                <a:rPr lang="ko-KR" altLang="en-US" dirty="0" smtClean="0">
                  <a:sym typeface="Rix모던고딕 M"/>
                </a:rPr>
                <a:t>일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4074840" y="29680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 smtClean="0">
                  <a:sym typeface="Rix모던고딕 M"/>
                </a:rPr>
                <a:t>300</a:t>
              </a:r>
              <a:r>
                <a:rPr lang="ko-KR" altLang="en-US" dirty="0" smtClean="0">
                  <a:sym typeface="Rix모던고딕 M"/>
                </a:rPr>
                <a:t>만원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074840" y="33744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 smtClean="0">
                  <a:sym typeface="Rix모던고딕 M"/>
                </a:rPr>
                <a:t>100</a:t>
              </a:r>
              <a:r>
                <a:rPr lang="ko-KR" altLang="en-US" dirty="0" smtClean="0">
                  <a:sym typeface="Rix모던고딕 M"/>
                </a:rPr>
                <a:t>만원</a:t>
              </a:r>
              <a:endParaRPr lang="ko-KR" altLang="en-US" dirty="0">
                <a:sym typeface="Rix모던고딕 M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829056" y="1291655"/>
            <a:ext cx="2020305" cy="2359799"/>
            <a:chOff x="4074840" y="1291655"/>
            <a:chExt cx="1569332" cy="2359799"/>
          </a:xfrm>
        </p:grpSpPr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4074840" y="1291655"/>
              <a:ext cx="156933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 smtClean="0">
                  <a:sym typeface="Rix모던고딕 M"/>
                </a:rPr>
                <a:t>신세계프리미엄아울렛</a:t>
              </a:r>
              <a:r>
                <a:rPr lang="en-US" altLang="ko-KR" dirty="0" smtClean="0">
                  <a:sym typeface="Rix모던고딕 M"/>
                </a:rPr>
                <a:t>(</a:t>
              </a:r>
              <a:r>
                <a:rPr lang="ko-KR" altLang="en-US" dirty="0" smtClean="0">
                  <a:sym typeface="Rix모던고딕 M"/>
                </a:rPr>
                <a:t>시흥</a:t>
              </a:r>
              <a:r>
                <a:rPr lang="en-US" altLang="ko-KR" dirty="0" smtClean="0">
                  <a:sym typeface="Rix모던고딕 M"/>
                </a:rPr>
                <a:t>)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4074840" y="17107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ko-KR" altLang="en-US" dirty="0" smtClean="0">
                  <a:sym typeface="Rix모던고딕 M"/>
                </a:rPr>
                <a:t>매대</a:t>
              </a:r>
              <a:r>
                <a:rPr lang="en-US" altLang="ko-KR" dirty="0" smtClean="0">
                  <a:sym typeface="Rix모던고딕 M"/>
                </a:rPr>
                <a:t>2</a:t>
              </a:r>
              <a:r>
                <a:rPr lang="ko-KR" altLang="en-US" dirty="0" smtClean="0">
                  <a:sym typeface="Rix모던고딕 M"/>
                </a:rPr>
                <a:t>개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4074840" y="211080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 smtClean="0">
                  <a:sym typeface="Rix모던고딕 M"/>
                </a:rPr>
                <a:t>1</a:t>
              </a:r>
              <a:r>
                <a:rPr lang="ko-KR" altLang="en-US" dirty="0" smtClean="0">
                  <a:sym typeface="Rix모던고딕 M"/>
                </a:rPr>
                <a:t>층 </a:t>
              </a:r>
              <a:r>
                <a:rPr lang="ko-KR" altLang="en-US" dirty="0" err="1" smtClean="0">
                  <a:sym typeface="Rix모던고딕 M"/>
                </a:rPr>
                <a:t>플리마켓존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4074840" y="25362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 smtClean="0">
                  <a:sym typeface="Rix모던고딕 M"/>
                </a:rPr>
                <a:t>12</a:t>
              </a:r>
              <a:r>
                <a:rPr lang="ko-KR" altLang="en-US" dirty="0" smtClean="0">
                  <a:sym typeface="Rix모던고딕 M"/>
                </a:rPr>
                <a:t>월</a:t>
              </a:r>
              <a:r>
                <a:rPr lang="en-US" altLang="ko-KR" dirty="0" smtClean="0">
                  <a:sym typeface="Rix모던고딕 M"/>
                </a:rPr>
                <a:t>21~25</a:t>
              </a:r>
              <a:r>
                <a:rPr lang="ko-KR" altLang="en-US" dirty="0" smtClean="0">
                  <a:sym typeface="Rix모던고딕 M"/>
                </a:rPr>
                <a:t>일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074840" y="29680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 smtClean="0">
                  <a:sym typeface="Rix모던고딕 M"/>
                </a:rPr>
                <a:t>300</a:t>
              </a:r>
              <a:r>
                <a:rPr lang="ko-KR" altLang="en-US" dirty="0" smtClean="0">
                  <a:sym typeface="Rix모던고딕 M"/>
                </a:rPr>
                <a:t>만원</a:t>
              </a:r>
              <a:endParaRPr lang="ko-KR" altLang="en-US" dirty="0">
                <a:sym typeface="Rix모던고딕 M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4074840" y="33744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r>
                <a:rPr lang="en-US" altLang="ko-KR" dirty="0" smtClean="0">
                  <a:sym typeface="Rix모던고딕 M"/>
                </a:rPr>
                <a:t>60</a:t>
              </a:r>
              <a:r>
                <a:rPr lang="ko-KR" altLang="en-US" dirty="0" smtClean="0">
                  <a:sym typeface="Rix모던고딕 M"/>
                </a:rPr>
                <a:t>만원</a:t>
              </a:r>
              <a:endParaRPr lang="ko-KR" altLang="en-US" dirty="0">
                <a:sym typeface="Rix모던고딕 M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331640" y="3861048"/>
            <a:ext cx="1649288" cy="2359799"/>
            <a:chOff x="1331640" y="1291655"/>
            <a:chExt cx="1393002" cy="2359799"/>
          </a:xfrm>
        </p:grpSpPr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331640" y="12916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endParaRPr lang="ko-KR" altLang="en-US" dirty="0">
                <a:sym typeface="Rix모던고딕 M"/>
              </a:endParaRPr>
            </a:p>
          </p:txBody>
        </p: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1331640" y="17107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endParaRPr lang="ko-KR" altLang="en-US" dirty="0">
                <a:sym typeface="Rix모던고딕 M"/>
              </a:endParaRPr>
            </a:p>
          </p:txBody>
        </p:sp>
        <p:sp>
          <p:nvSpPr>
            <p:cNvPr id="28" name="TextBox 7"/>
            <p:cNvSpPr txBox="1">
              <a:spLocks noChangeArrowheads="1"/>
            </p:cNvSpPr>
            <p:nvPr/>
          </p:nvSpPr>
          <p:spPr bwMode="auto">
            <a:xfrm>
              <a:off x="1331640" y="211080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endParaRPr lang="ko-KR" altLang="en-US" dirty="0">
                <a:sym typeface="Rix모던고딕 M"/>
              </a:endParaRPr>
            </a:p>
          </p:txBody>
        </p: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1331640" y="25362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endParaRPr lang="ko-KR" altLang="en-US" dirty="0">
                <a:sym typeface="Rix모던고딕 M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1331640" y="29680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endParaRPr lang="ko-KR" altLang="en-US" dirty="0">
                <a:sym typeface="Rix모던고딕 M"/>
              </a:endParaRP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331640" y="3374455"/>
              <a:ext cx="1393002" cy="276999"/>
            </a:xfrm>
            <a:prstGeom prst="rect">
              <a:avLst/>
            </a:prstGeom>
            <a:ln w="12700">
              <a:miter lim="400000"/>
            </a:ln>
            <a:extLst/>
          </p:spPr>
          <p:txBody>
            <a:bodyPr wrap="square" lIns="45719" rIns="45719">
              <a:spAutoFit/>
            </a:bodyPr>
            <a:lstStyle>
              <a:defPPr>
                <a:defRPr lang="ko-KR"/>
              </a:defPPr>
              <a:lvl1pPr>
                <a:defRPr sz="1200" b="1">
                  <a:latin typeface="+mj-ea"/>
                  <a:ea typeface="+mj-ea"/>
                  <a:cs typeface="Narkisim" panose="020E0502050101010101" pitchFamily="34" charset="-79"/>
                </a:defRPr>
              </a:lvl1pPr>
            </a:lstStyle>
            <a:p>
              <a:endParaRPr lang="ko-KR" altLang="en-US" dirty="0">
                <a:sym typeface="Rix모던고딕 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3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134</Words>
  <Application>Microsoft Office PowerPoint</Application>
  <PresentationFormat>화면 슬라이드 쇼(4:3)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12롯데마트드림Light</vt:lpstr>
      <vt:lpstr>Narkisim</vt:lpstr>
      <vt:lpstr>Rix모던고딕 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hi</cp:lastModifiedBy>
  <cp:revision>62</cp:revision>
  <dcterms:created xsi:type="dcterms:W3CDTF">2019-08-16T02:17:03Z</dcterms:created>
  <dcterms:modified xsi:type="dcterms:W3CDTF">2020-03-26T12:43:43Z</dcterms:modified>
</cp:coreProperties>
</file>