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1" r:id="rId6"/>
    <p:sldId id="269" r:id="rId7"/>
    <p:sldId id="27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5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6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D4F-E509-49EC-B621-FC55A57E51A9}" type="datetimeFigureOut">
              <a:rPr lang="ko-KR" altLang="en-US" smtClean="0"/>
              <a:t>2020-06-15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15.jpeg" /><Relationship Id="rId5" Type="http://schemas.openxmlformats.org/officeDocument/2006/relationships/image" Target="../media/image14.jpg" /><Relationship Id="rId4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7" Type="http://schemas.openxmlformats.org/officeDocument/2006/relationships/image" Target="../media/image21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26.jp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262092" y="1743597"/>
            <a:ext cx="241436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lang="ko-KR" altLang="en-US" sz="1200" dirty="0">
              <a:latin typeface="+mj-lt"/>
              <a:ea typeface="12롯데마트드림Light" panose="02020603020101020101" pitchFamily="18" charset="-127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347864" y="174359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+mj-ea"/>
                <a:cs typeface="Narkisim" panose="020E0502050101010101" pitchFamily="34" charset="-79"/>
              </a:rPr>
              <a:t>데일리와 </a:t>
            </a:r>
            <a:r>
              <a:rPr lang="ko-KR" altLang="en-US" sz="1200" dirty="0" err="1">
                <a:latin typeface="+mj-lt"/>
                <a:ea typeface="+mj-ea"/>
                <a:cs typeface="Narkisim" panose="020E0502050101010101" pitchFamily="34" charset="-79"/>
              </a:rPr>
              <a:t>트랜디를</a:t>
            </a:r>
            <a:r>
              <a:rPr lang="ko-KR" altLang="en-US" sz="1200" dirty="0">
                <a:latin typeface="+mj-lt"/>
                <a:ea typeface="+mj-ea"/>
                <a:cs typeface="Narkisim" panose="020E0502050101010101" pitchFamily="34" charset="-79"/>
              </a:rPr>
              <a:t> 겸한 잡화 </a:t>
            </a:r>
            <a:r>
              <a:rPr lang="en-US" altLang="ko-KR" sz="1200" dirty="0">
                <a:latin typeface="+mj-lt"/>
                <a:ea typeface="+mj-ea"/>
                <a:cs typeface="Narkisim" panose="020E0502050101010101" pitchFamily="34" charset="-79"/>
              </a:rPr>
              <a:t>K-Brand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174359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BOMNAL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5" name="그림 4" descr="의류, 사람, 드레스, 서있는이(가) 표시된 사진&#10;&#10;자동 생성된 설명">
            <a:extLst>
              <a:ext uri="{FF2B5EF4-FFF2-40B4-BE49-F238E27FC236}">
                <a16:creationId xmlns:a16="http://schemas.microsoft.com/office/drawing/2014/main" id="{50F4EEB0-95CC-4BBD-BFF3-0B2420356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t="15530" r="113"/>
          <a:stretch/>
        </p:blipFill>
        <p:spPr>
          <a:xfrm>
            <a:off x="2123728" y="2646552"/>
            <a:ext cx="2808312" cy="3565560"/>
          </a:xfrm>
          <a:prstGeom prst="rect">
            <a:avLst/>
          </a:prstGeom>
        </p:spPr>
      </p:pic>
      <p:pic>
        <p:nvPicPr>
          <p:cNvPr id="7" name="그림 6" descr="실내, 사람, 창문, 사람들이(가) 표시된 사진&#10;&#10;자동 생성된 설명">
            <a:extLst>
              <a:ext uri="{FF2B5EF4-FFF2-40B4-BE49-F238E27FC236}">
                <a16:creationId xmlns:a16="http://schemas.microsoft.com/office/drawing/2014/main" id="{A81A34B5-A9A1-41D6-B182-A16F79803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38591" r="1000" b="46850"/>
          <a:stretch/>
        </p:blipFill>
        <p:spPr>
          <a:xfrm>
            <a:off x="577653" y="1606398"/>
            <a:ext cx="2664295" cy="551395"/>
          </a:xfrm>
          <a:prstGeom prst="rect">
            <a:avLst/>
          </a:prstGeom>
        </p:spPr>
      </p:pic>
      <p:pic>
        <p:nvPicPr>
          <p:cNvPr id="13" name="그림 12" descr="사람, 실내, 여자, 서있는이(가) 표시된 사진&#10;&#10;자동 생성된 설명">
            <a:extLst>
              <a:ext uri="{FF2B5EF4-FFF2-40B4-BE49-F238E27FC236}">
                <a16:creationId xmlns:a16="http://schemas.microsoft.com/office/drawing/2014/main" id="{28822CBA-01DD-4A43-9E30-08383EF4C0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16995" r="17011" b="8643"/>
          <a:stretch/>
        </p:blipFill>
        <p:spPr>
          <a:xfrm>
            <a:off x="5595905" y="2650068"/>
            <a:ext cx="2414363" cy="35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0030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15674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0030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15674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pic>
        <p:nvPicPr>
          <p:cNvPr id="3" name="그림 2" descr="실내, 테이블, 천장, 주방이(가) 표시된 사진&#10;&#10;자동 생성된 설명">
            <a:extLst>
              <a:ext uri="{FF2B5EF4-FFF2-40B4-BE49-F238E27FC236}">
                <a16:creationId xmlns:a16="http://schemas.microsoft.com/office/drawing/2014/main" id="{18C615B3-6947-4D06-8A47-863D7972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4"/>
          <a:stretch/>
        </p:blipFill>
        <p:spPr>
          <a:xfrm>
            <a:off x="559276" y="1844824"/>
            <a:ext cx="5071827" cy="138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20888"/>
            <a:ext cx="4032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4575843" y="2420888"/>
            <a:ext cx="4032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4941168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40151" y="4941168"/>
            <a:ext cx="26681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7930" y="4941168"/>
            <a:ext cx="26681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pic>
        <p:nvPicPr>
          <p:cNvPr id="3" name="그림 2" descr="실내, 테이블, 의자, 채운이(가) 표시된 사진&#10;&#10;자동 생성된 설명">
            <a:extLst>
              <a:ext uri="{FF2B5EF4-FFF2-40B4-BE49-F238E27FC236}">
                <a16:creationId xmlns:a16="http://schemas.microsoft.com/office/drawing/2014/main" id="{5411EB43-4BF2-4BF2-937E-9F1F6F2B7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054"/>
          <a:stretch/>
        </p:blipFill>
        <p:spPr>
          <a:xfrm>
            <a:off x="559607" y="1515271"/>
            <a:ext cx="3992338" cy="2088232"/>
          </a:xfrm>
          <a:prstGeom prst="rect">
            <a:avLst/>
          </a:prstGeom>
        </p:spPr>
      </p:pic>
      <p:pic>
        <p:nvPicPr>
          <p:cNvPr id="5" name="그림 4" descr="실내, 테이블, 천장, 주방이(가) 표시된 사진&#10;&#10;자동 생성된 설명">
            <a:extLst>
              <a:ext uri="{FF2B5EF4-FFF2-40B4-BE49-F238E27FC236}">
                <a16:creationId xmlns:a16="http://schemas.microsoft.com/office/drawing/2014/main" id="{63C8DE27-BEBF-470A-9A24-494F4A90B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23910" r="342" b="3801"/>
          <a:stretch/>
        </p:blipFill>
        <p:spPr>
          <a:xfrm>
            <a:off x="4932040" y="1454655"/>
            <a:ext cx="3807868" cy="2148848"/>
          </a:xfrm>
          <a:prstGeom prst="rect">
            <a:avLst/>
          </a:prstGeom>
        </p:spPr>
      </p:pic>
      <p:pic>
        <p:nvPicPr>
          <p:cNvPr id="12" name="그림 11" descr="실내, 천장, 주방, 노란색이(가) 표시된 사진&#10;&#10;자동 생성된 설명">
            <a:extLst>
              <a:ext uri="{FF2B5EF4-FFF2-40B4-BE49-F238E27FC236}">
                <a16:creationId xmlns:a16="http://schemas.microsoft.com/office/drawing/2014/main" id="{E65C6555-A0FD-4A68-ACE1-8427CC701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200" r="21650" b="4851"/>
          <a:stretch/>
        </p:blipFill>
        <p:spPr>
          <a:xfrm>
            <a:off x="251520" y="3747519"/>
            <a:ext cx="2698021" cy="2664296"/>
          </a:xfrm>
          <a:prstGeom prst="rect">
            <a:avLst/>
          </a:prstGeom>
        </p:spPr>
      </p:pic>
      <p:pic>
        <p:nvPicPr>
          <p:cNvPr id="14" name="그림 13" descr="실내, 테이블, 음식, 채운이(가) 표시된 사진&#10;&#10;자동 생성된 설명">
            <a:extLst>
              <a:ext uri="{FF2B5EF4-FFF2-40B4-BE49-F238E27FC236}">
                <a16:creationId xmlns:a16="http://schemas.microsoft.com/office/drawing/2014/main" id="{09DD66DA-C4D8-43CE-99E8-0283FD6E7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4" r="805" b="9779"/>
          <a:stretch/>
        </p:blipFill>
        <p:spPr>
          <a:xfrm>
            <a:off x="3048721" y="3747519"/>
            <a:ext cx="2788700" cy="2664296"/>
          </a:xfrm>
          <a:prstGeom prst="rect">
            <a:avLst/>
          </a:prstGeom>
        </p:spPr>
      </p:pic>
      <p:pic>
        <p:nvPicPr>
          <p:cNvPr id="20" name="그림 19" descr="실내, 테이블, 천장, 음식이(가) 표시된 사진&#10;&#10;자동 생성된 설명">
            <a:extLst>
              <a:ext uri="{FF2B5EF4-FFF2-40B4-BE49-F238E27FC236}">
                <a16:creationId xmlns:a16="http://schemas.microsoft.com/office/drawing/2014/main" id="{59578107-B207-4FFD-A64A-B3965F6276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3910" r="32523" b="3801"/>
          <a:stretch/>
        </p:blipFill>
        <p:spPr>
          <a:xfrm>
            <a:off x="5906069" y="3747519"/>
            <a:ext cx="316835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13318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리본챙모자</a:t>
            </a:r>
            <a:endParaRPr lang="en-US" altLang="ko-KR" sz="1200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</a:t>
            </a:r>
            <a:r>
              <a:rPr lang="ko-KR" altLang="en-US" sz="1200" dirty="0">
                <a:latin typeface="+mj-lt"/>
                <a:cs typeface="Narkisim" panose="020E0502050101010101" pitchFamily="34" charset="-79"/>
                <a:sym typeface="Rix모던고딕 M"/>
              </a:rPr>
              <a:t> </a:t>
            </a:r>
            <a:r>
              <a:rPr lang="en-US" altLang="ko-KR" sz="1200" dirty="0">
                <a:latin typeface="+mn-ea"/>
                <a:cs typeface="Narkisim" panose="020E0502050101010101" pitchFamily="34" charset="-79"/>
                <a:sym typeface="Rix모던고딕 M"/>
              </a:rPr>
              <a:t>\49,000</a:t>
            </a: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왕골승마모자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\49,000</a:t>
            </a:r>
          </a:p>
        </p:txBody>
      </p:sp>
      <p:sp>
        <p:nvSpPr>
          <p:cNvPr id="1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레이스챙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\49,000</a:t>
            </a:r>
          </a:p>
        </p:txBody>
      </p:sp>
      <p:sp>
        <p:nvSpPr>
          <p:cNvPr id="1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벨트라피아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\69,000</a:t>
            </a:r>
          </a:p>
        </p:txBody>
      </p:sp>
      <p:sp>
        <p:nvSpPr>
          <p:cNvPr id="1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보넷밀집모자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\39,000</a:t>
            </a: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유모모자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\49,000</a:t>
            </a: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5" name="그림 4" descr="실내, 앉아있는, 모자, 테이블이(가) 표시된 사진&#10;&#10;자동 생성된 설명">
            <a:extLst>
              <a:ext uri="{FF2B5EF4-FFF2-40B4-BE49-F238E27FC236}">
                <a16:creationId xmlns:a16="http://schemas.microsoft.com/office/drawing/2014/main" id="{B93B1D23-3B84-4551-9338-C4053CFC9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5" y="4215453"/>
            <a:ext cx="2085527" cy="2085527"/>
          </a:xfrm>
          <a:prstGeom prst="rect">
            <a:avLst/>
          </a:prstGeom>
        </p:spPr>
      </p:pic>
      <p:pic>
        <p:nvPicPr>
          <p:cNvPr id="27" name="그림 26" descr="사람, 실내, 의류, 젊은이(가) 표시된 사진&#10;&#10;자동 생성된 설명">
            <a:extLst>
              <a:ext uri="{FF2B5EF4-FFF2-40B4-BE49-F238E27FC236}">
                <a16:creationId xmlns:a16="http://schemas.microsoft.com/office/drawing/2014/main" id="{E091CE59-3C98-44A1-A056-A9066B33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r="-814" b="20075"/>
          <a:stretch/>
        </p:blipFill>
        <p:spPr>
          <a:xfrm>
            <a:off x="6373848" y="4209589"/>
            <a:ext cx="2158592" cy="2072719"/>
          </a:xfrm>
          <a:prstGeom prst="rect">
            <a:avLst/>
          </a:prstGeom>
        </p:spPr>
      </p:pic>
      <p:pic>
        <p:nvPicPr>
          <p:cNvPr id="29" name="그림 28" descr="사람, 의류, 실내, 서있는이(가) 표시된 사진&#10;&#10;자동 생성된 설명">
            <a:extLst>
              <a:ext uri="{FF2B5EF4-FFF2-40B4-BE49-F238E27FC236}">
                <a16:creationId xmlns:a16="http://schemas.microsoft.com/office/drawing/2014/main" id="{C092B2BA-7623-4835-B08B-E3F32F791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18574" r="13078" b="16787"/>
          <a:stretch/>
        </p:blipFill>
        <p:spPr>
          <a:xfrm>
            <a:off x="6290367" y="1669538"/>
            <a:ext cx="1785378" cy="2046044"/>
          </a:xfrm>
          <a:prstGeom prst="rect">
            <a:avLst/>
          </a:prstGeom>
        </p:spPr>
      </p:pic>
      <p:pic>
        <p:nvPicPr>
          <p:cNvPr id="33" name="그림 32" descr="실내, 의류, 서있는, 여자이(가) 표시된 사진&#10;&#10;자동 생성된 설명">
            <a:extLst>
              <a:ext uri="{FF2B5EF4-FFF2-40B4-BE49-F238E27FC236}">
                <a16:creationId xmlns:a16="http://schemas.microsoft.com/office/drawing/2014/main" id="{23E51BC1-1411-4E6D-8027-6A952EFBCC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2381" r="24017" b="50351"/>
          <a:stretch/>
        </p:blipFill>
        <p:spPr>
          <a:xfrm>
            <a:off x="736022" y="1660937"/>
            <a:ext cx="2234027" cy="2036680"/>
          </a:xfrm>
          <a:prstGeom prst="rect">
            <a:avLst/>
          </a:prstGeom>
        </p:spPr>
      </p:pic>
      <p:pic>
        <p:nvPicPr>
          <p:cNvPr id="37" name="그림 36" descr="사람, 실외, 건물, 모자이(가) 표시된 사진&#10;&#10;자동 생성된 설명">
            <a:extLst>
              <a:ext uri="{FF2B5EF4-FFF2-40B4-BE49-F238E27FC236}">
                <a16:creationId xmlns:a16="http://schemas.microsoft.com/office/drawing/2014/main" id="{39A74944-7CF4-4749-8EC2-8E838A4B8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1" y="4237018"/>
            <a:ext cx="2085528" cy="2085528"/>
          </a:xfrm>
          <a:prstGeom prst="rect">
            <a:avLst/>
          </a:prstGeom>
        </p:spPr>
      </p:pic>
      <p:pic>
        <p:nvPicPr>
          <p:cNvPr id="39" name="그림 38" descr="테이블, 실내, 검은색, 앉아있는이(가) 표시된 사진&#10;&#10;자동 생성된 설명">
            <a:extLst>
              <a:ext uri="{FF2B5EF4-FFF2-40B4-BE49-F238E27FC236}">
                <a16:creationId xmlns:a16="http://schemas.microsoft.com/office/drawing/2014/main" id="{F1E90649-7E70-4F23-B5C3-BF4F7EDA30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20" y="1676878"/>
            <a:ext cx="2044163" cy="20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7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동글라탄백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\69,000</a:t>
            </a: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라탄숄더백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\49,000</a:t>
            </a: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라탄미니가방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\39,000</a:t>
            </a: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서클왕골가방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\119,000</a:t>
            </a: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라탄사각백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\69,000</a:t>
            </a:r>
          </a:p>
        </p:txBody>
      </p:sp>
      <p:sp>
        <p:nvSpPr>
          <p:cNvPr id="2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니트가방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각 </a:t>
            </a:r>
            <a:r>
              <a:rPr lang="en-US" altLang="ko-KR" sz="1200" b="1" dirty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\59,000</a:t>
            </a:r>
          </a:p>
        </p:txBody>
      </p:sp>
      <p:sp>
        <p:nvSpPr>
          <p:cNvPr id="2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36" name="그림 35" descr="앉아있는, 하얀색이(가) 표시된 사진&#10;&#10;자동 생성된 설명">
            <a:extLst>
              <a:ext uri="{FF2B5EF4-FFF2-40B4-BE49-F238E27FC236}">
                <a16:creationId xmlns:a16="http://schemas.microsoft.com/office/drawing/2014/main" id="{067E07A5-ABB2-405A-9948-63CB504AF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0151" r="-468" b="20596"/>
          <a:stretch/>
        </p:blipFill>
        <p:spPr>
          <a:xfrm>
            <a:off x="3369049" y="4288561"/>
            <a:ext cx="2373560" cy="1982441"/>
          </a:xfrm>
          <a:prstGeom prst="rect">
            <a:avLst/>
          </a:prstGeom>
        </p:spPr>
      </p:pic>
      <p:pic>
        <p:nvPicPr>
          <p:cNvPr id="37" name="그림 36" descr="실내, 생활, 방, 의자이(가) 표시된 사진&#10;&#10;자동 생성된 설명">
            <a:extLst>
              <a:ext uri="{FF2B5EF4-FFF2-40B4-BE49-F238E27FC236}">
                <a16:creationId xmlns:a16="http://schemas.microsoft.com/office/drawing/2014/main" id="{C12EE80A-8FD0-4342-B241-C29A64B25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0" r="-658"/>
          <a:stretch/>
        </p:blipFill>
        <p:spPr>
          <a:xfrm>
            <a:off x="6270649" y="4253275"/>
            <a:ext cx="2135914" cy="2017727"/>
          </a:xfrm>
          <a:prstGeom prst="rect">
            <a:avLst/>
          </a:prstGeom>
        </p:spPr>
      </p:pic>
      <p:pic>
        <p:nvPicPr>
          <p:cNvPr id="3" name="그림 2" descr="테이블, 앉아있는, 하얀색, 목재의이(가) 표시된 사진&#10;&#10;자동 생성된 설명">
            <a:extLst>
              <a:ext uri="{FF2B5EF4-FFF2-40B4-BE49-F238E27FC236}">
                <a16:creationId xmlns:a16="http://schemas.microsoft.com/office/drawing/2014/main" id="{D2E03EAD-8FA1-4460-8BFD-4442AF220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37" y="1730341"/>
            <a:ext cx="1960457" cy="1960457"/>
          </a:xfrm>
          <a:prstGeom prst="rect">
            <a:avLst/>
          </a:prstGeom>
        </p:spPr>
      </p:pic>
      <p:pic>
        <p:nvPicPr>
          <p:cNvPr id="5" name="그림 4" descr="케이크, 초콜릿, 앉아있는, 조각이(가) 표시된 사진&#10;&#10;자동 생성된 설명">
            <a:extLst>
              <a:ext uri="{FF2B5EF4-FFF2-40B4-BE49-F238E27FC236}">
                <a16:creationId xmlns:a16="http://schemas.microsoft.com/office/drawing/2014/main" id="{FF2FC6C6-E767-4355-9E6E-ECF6C3BD6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73" y="1698701"/>
            <a:ext cx="2018760" cy="2018760"/>
          </a:xfrm>
          <a:prstGeom prst="rect">
            <a:avLst/>
          </a:prstGeom>
        </p:spPr>
      </p:pic>
      <p:pic>
        <p:nvPicPr>
          <p:cNvPr id="7" name="그림 6" descr="사람, 의류, 실내, 착용이(가) 표시된 사진&#10;&#10;자동 생성된 설명">
            <a:extLst>
              <a:ext uri="{FF2B5EF4-FFF2-40B4-BE49-F238E27FC236}">
                <a16:creationId xmlns:a16="http://schemas.microsoft.com/office/drawing/2014/main" id="{8F35EFE2-1257-4915-BF8B-51551633B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0" y="4261406"/>
            <a:ext cx="2516691" cy="20095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7322BDB-ADD9-4997-9231-23A8B926D3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0" y="1689402"/>
            <a:ext cx="2018760" cy="20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3290500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54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1331640" y="1291655"/>
            <a:ext cx="1498800" cy="2368932"/>
            <a:chOff x="1331640" y="1291655"/>
            <a:chExt cx="1498800" cy="2368932"/>
          </a:xfrm>
        </p:grpSpPr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1331640" y="1291655"/>
              <a:ext cx="1498800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롯데백화점 명동본점 </a:t>
              </a:r>
              <a:endParaRPr lang="en-US" altLang="ko-KR" sz="1100" dirty="0">
                <a:solidFill>
                  <a:schemeClr val="tx1"/>
                </a:solidFill>
                <a:latin typeface="+mj-ea"/>
                <a:ea typeface="+mj-ea"/>
                <a:cs typeface="Narkisim" panose="020E0502050101010101" pitchFamily="34" charset="-79"/>
              </a:endParaRPr>
            </a:p>
          </p:txBody>
        </p: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331640" y="1710755"/>
              <a:ext cx="1016297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ko-KR" altLang="en-US" sz="1100" dirty="0" err="1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자체매대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3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개 </a:t>
              </a:r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331640" y="2110805"/>
              <a:ext cx="1107667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지하</a:t>
              </a: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1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층 행사장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31640" y="2536255"/>
              <a:ext cx="814318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5/8~5/17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 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331640" y="2968055"/>
              <a:ext cx="788670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1000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만원 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331640" y="3374455"/>
              <a:ext cx="657224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100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만원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074840" y="1291655"/>
            <a:ext cx="1793304" cy="2359799"/>
            <a:chOff x="4074840" y="1291655"/>
            <a:chExt cx="1393002" cy="2359799"/>
          </a:xfrm>
        </p:grpSpPr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074840" y="12916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현대백화점 </a:t>
              </a:r>
              <a:r>
                <a:rPr lang="ko-KR" altLang="en-US" dirty="0" err="1">
                  <a:sym typeface="Rix모던고딕 M"/>
                </a:rPr>
                <a:t>목동점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4074840" y="17107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 err="1">
                  <a:sym typeface="Rix모던고딕 M"/>
                </a:rPr>
                <a:t>자체매대</a:t>
              </a:r>
              <a:r>
                <a:rPr lang="ko-KR" altLang="en-US" dirty="0">
                  <a:sym typeface="Rix모던고딕 M"/>
                </a:rPr>
                <a:t> </a:t>
              </a:r>
              <a:r>
                <a:rPr lang="en-US" altLang="ko-KR" dirty="0">
                  <a:sym typeface="Rix모던고딕 M"/>
                </a:rPr>
                <a:t>2</a:t>
              </a:r>
              <a:r>
                <a:rPr lang="ko-KR" altLang="en-US" dirty="0">
                  <a:sym typeface="Rix모던고딕 M"/>
                </a:rPr>
                <a:t>개</a:t>
              </a: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4074840" y="211080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본관 </a:t>
              </a:r>
              <a:r>
                <a:rPr lang="en-US" altLang="ko-KR" dirty="0">
                  <a:sym typeface="Rix모던고딕 M"/>
                </a:rPr>
                <a:t>4</a:t>
              </a:r>
              <a:r>
                <a:rPr lang="ko-KR" altLang="en-US" dirty="0">
                  <a:sym typeface="Rix모던고딕 M"/>
                </a:rPr>
                <a:t>층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074840" y="25362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5/1~5/7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074840" y="29680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500</a:t>
              </a:r>
              <a:r>
                <a:rPr lang="ko-KR" altLang="en-US" dirty="0">
                  <a:sym typeface="Rix모던고딕 M"/>
                </a:rPr>
                <a:t>만원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074840" y="33744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70</a:t>
              </a:r>
              <a:r>
                <a:rPr lang="ko-KR" altLang="en-US" dirty="0">
                  <a:sym typeface="Rix모던고딕 M"/>
                </a:rPr>
                <a:t>만원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829056" y="1291655"/>
            <a:ext cx="2020305" cy="2359799"/>
            <a:chOff x="4074840" y="1291655"/>
            <a:chExt cx="1569332" cy="2359799"/>
          </a:xfrm>
        </p:grpSpPr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4074840" y="1291655"/>
              <a:ext cx="156933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신세계백화점 </a:t>
              </a:r>
              <a:r>
                <a:rPr lang="ko-KR" altLang="en-US" dirty="0" err="1">
                  <a:sym typeface="Rix모던고딕 M"/>
                </a:rPr>
                <a:t>경기점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4074840" y="17107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 err="1">
                  <a:sym typeface="Rix모던고딕 M"/>
                </a:rPr>
                <a:t>자체매대</a:t>
              </a:r>
              <a:r>
                <a:rPr lang="ko-KR" altLang="en-US" dirty="0">
                  <a:sym typeface="Rix모던고딕 M"/>
                </a:rPr>
                <a:t> </a:t>
              </a:r>
              <a:r>
                <a:rPr lang="en-US" altLang="ko-KR" dirty="0">
                  <a:sym typeface="Rix모던고딕 M"/>
                </a:rPr>
                <a:t>2</a:t>
              </a:r>
              <a:r>
                <a:rPr lang="ko-KR" altLang="en-US" dirty="0">
                  <a:sym typeface="Rix모던고딕 M"/>
                </a:rPr>
                <a:t>개</a:t>
              </a:r>
            </a:p>
          </p:txBody>
        </p: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4074840" y="211080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7</a:t>
              </a:r>
              <a:r>
                <a:rPr lang="ko-KR" altLang="en-US" dirty="0">
                  <a:sym typeface="Rix모던고딕 M"/>
                </a:rPr>
                <a:t>층 </a:t>
              </a:r>
              <a:r>
                <a:rPr lang="ko-KR" altLang="en-US" dirty="0" err="1">
                  <a:sym typeface="Rix모던고딕 M"/>
                </a:rPr>
                <a:t>보이드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4074840" y="25362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6/5~6/11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074840" y="29680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300</a:t>
              </a:r>
              <a:r>
                <a:rPr lang="ko-KR" altLang="en-US" dirty="0">
                  <a:sym typeface="Rix모던고딕 M"/>
                </a:rPr>
                <a:t>만원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4074840" y="3374455"/>
              <a:ext cx="139300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>
                  <a:sym typeface="Rix모던고딕 M"/>
                </a:rPr>
                <a:t>40</a:t>
              </a:r>
              <a:r>
                <a:rPr lang="ko-KR" altLang="en-US" dirty="0">
                  <a:sym typeface="Rix모던고딕 M"/>
                </a:rPr>
                <a:t>만원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331640" y="3861048"/>
            <a:ext cx="1649288" cy="2544465"/>
            <a:chOff x="1331640" y="1291655"/>
            <a:chExt cx="1393002" cy="2544465"/>
          </a:xfrm>
        </p:grpSpPr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331640" y="12916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331640" y="17107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1331640" y="211080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1331640" y="25362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1331640" y="29680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331640" y="33744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074840" y="3861048"/>
            <a:ext cx="1649288" cy="2544465"/>
            <a:chOff x="4074840" y="1291655"/>
            <a:chExt cx="1393002" cy="2544465"/>
          </a:xfrm>
        </p:grpSpPr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4074840" y="12916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4074840" y="17107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5" name="TextBox 7"/>
            <p:cNvSpPr txBox="1">
              <a:spLocks noChangeArrowheads="1"/>
            </p:cNvSpPr>
            <p:nvPr/>
          </p:nvSpPr>
          <p:spPr bwMode="auto">
            <a:xfrm>
              <a:off x="4074840" y="211080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4074840" y="25362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074840" y="29680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074840" y="33744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6829056" y="3861048"/>
            <a:ext cx="1858059" cy="2544465"/>
            <a:chOff x="4074840" y="1291655"/>
            <a:chExt cx="1569332" cy="2544465"/>
          </a:xfrm>
        </p:grpSpPr>
        <p:sp>
          <p:nvSpPr>
            <p:cNvPr id="40" name="TextBox 7"/>
            <p:cNvSpPr txBox="1">
              <a:spLocks noChangeArrowheads="1"/>
            </p:cNvSpPr>
            <p:nvPr/>
          </p:nvSpPr>
          <p:spPr bwMode="auto">
            <a:xfrm>
              <a:off x="4074840" y="1291655"/>
              <a:ext cx="1569332" cy="2769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4074840" y="17107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42" name="TextBox 7"/>
            <p:cNvSpPr txBox="1">
              <a:spLocks noChangeArrowheads="1"/>
            </p:cNvSpPr>
            <p:nvPr/>
          </p:nvSpPr>
          <p:spPr bwMode="auto">
            <a:xfrm>
              <a:off x="4074840" y="211080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43" name="TextBox 7"/>
            <p:cNvSpPr txBox="1">
              <a:spLocks noChangeArrowheads="1"/>
            </p:cNvSpPr>
            <p:nvPr/>
          </p:nvSpPr>
          <p:spPr bwMode="auto">
            <a:xfrm>
              <a:off x="4074840" y="25362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4074840" y="29680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4074840" y="3374455"/>
              <a:ext cx="139300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>
                  <a:sym typeface="Rix모던고딕 M"/>
                </a:rPr>
                <a:t>내용을 기입해주세요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3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178</Words>
  <Application>Microsoft Office PowerPoint</Application>
  <PresentationFormat>화면 슬라이드 쇼(4:3)</PresentationFormat>
  <Paragraphs>86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lee heeseung</cp:lastModifiedBy>
  <cp:revision>56</cp:revision>
  <dcterms:created xsi:type="dcterms:W3CDTF">2019-08-16T02:17:03Z</dcterms:created>
  <dcterms:modified xsi:type="dcterms:W3CDTF">2020-06-15T11:56:51Z</dcterms:modified>
</cp:coreProperties>
</file>