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6" r:id="rId2"/>
    <p:sldId id="267" r:id="rId3"/>
    <p:sldId id="268" r:id="rId4"/>
    <p:sldId id="274" r:id="rId5"/>
    <p:sldId id="269" r:id="rId6"/>
    <p:sldId id="270" r:id="rId7"/>
    <p:sldId id="271" r:id="rId8"/>
    <p:sldId id="272" r:id="rId9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/>
    <p:restoredTop sz="94660"/>
  </p:normalViewPr>
  <p:slideViewPr>
    <p:cSldViewPr>
      <p:cViewPr varScale="1">
        <p:scale>
          <a:sx n="84" d="100"/>
          <a:sy n="84" d="100"/>
        </p:scale>
        <p:origin x="1402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0871E-5B61-A54C-B05F-2E8A9BF03380}" type="datetimeFigureOut">
              <a:rPr kumimoji="1" lang="ko-KR" altLang="en-US" smtClean="0"/>
              <a:t>2020-02-27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25DDB9-26A7-7047-A575-3E9D3DE18A8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534768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32663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8CD4F-E509-49EC-B621-FC55A57E51A9}" type="datetimeFigureOut">
              <a:rPr lang="ko-KR" altLang="en-US" smtClean="0"/>
              <a:t>2020-02-27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3ACD-656E-473D-A531-336FDCF522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6686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8CD4F-E509-49EC-B621-FC55A57E51A9}" type="datetimeFigureOut">
              <a:rPr lang="ko-KR" altLang="en-US" smtClean="0"/>
              <a:t>2020-02-27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3ACD-656E-473D-A531-336FDCF522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9347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8CD4F-E509-49EC-B621-FC55A57E51A9}" type="datetimeFigureOut">
              <a:rPr lang="ko-KR" altLang="en-US" smtClean="0"/>
              <a:t>2020-02-27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3ACD-656E-473D-A531-336FDCF522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6428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8CD4F-E509-49EC-B621-FC55A57E51A9}" type="datetimeFigureOut">
              <a:rPr lang="ko-KR" altLang="en-US" smtClean="0"/>
              <a:t>2020-02-27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3ACD-656E-473D-A531-336FDCF522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7061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8CD4F-E509-49EC-B621-FC55A57E51A9}" type="datetimeFigureOut">
              <a:rPr lang="ko-KR" altLang="en-US" smtClean="0"/>
              <a:t>2020-02-27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3ACD-656E-473D-A531-336FDCF522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1543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8CD4F-E509-49EC-B621-FC55A57E51A9}" type="datetimeFigureOut">
              <a:rPr lang="ko-KR" altLang="en-US" smtClean="0"/>
              <a:t>2020-02-27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3ACD-656E-473D-A531-336FDCF522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7983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8CD4F-E509-49EC-B621-FC55A57E51A9}" type="datetimeFigureOut">
              <a:rPr lang="ko-KR" altLang="en-US" smtClean="0"/>
              <a:t>2020-02-27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3ACD-656E-473D-A531-336FDCF522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9527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8CD4F-E509-49EC-B621-FC55A57E51A9}" type="datetimeFigureOut">
              <a:rPr lang="ko-KR" altLang="en-US" smtClean="0"/>
              <a:t>2020-02-27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3ACD-656E-473D-A531-336FDCF522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8358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8CD4F-E509-49EC-B621-FC55A57E51A9}" type="datetimeFigureOut">
              <a:rPr lang="ko-KR" altLang="en-US" smtClean="0"/>
              <a:t>2020-02-27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3ACD-656E-473D-A531-336FDCF522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3339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8CD4F-E509-49EC-B621-FC55A57E51A9}" type="datetimeFigureOut">
              <a:rPr lang="ko-KR" altLang="en-US" smtClean="0"/>
              <a:t>2020-02-27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3ACD-656E-473D-A531-336FDCF522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4352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8CD4F-E509-49EC-B621-FC55A57E51A9}" type="datetimeFigureOut">
              <a:rPr lang="ko-KR" altLang="en-US" smtClean="0"/>
              <a:t>2020-02-27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3ACD-656E-473D-A531-336FDCF522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8165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8CD4F-E509-49EC-B621-FC55A57E51A9}" type="datetimeFigureOut">
              <a:rPr lang="ko-KR" altLang="en-US" smtClean="0"/>
              <a:t>2020-02-27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83ACD-656E-473D-A531-336FDCF522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9018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hyperlink" Target="https://band.us/band/7139187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.jp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415" y="719350"/>
            <a:ext cx="2405673" cy="1336485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="" xmlns:a16="http://schemas.microsoft.com/office/drawing/2014/main" id="{E0351BFE-21FF-0744-BCB6-DDC4D4425C50}"/>
              </a:ext>
            </a:extLst>
          </p:cNvPr>
          <p:cNvSpPr/>
          <p:nvPr/>
        </p:nvSpPr>
        <p:spPr>
          <a:xfrm>
            <a:off x="8769206" y="6621595"/>
            <a:ext cx="290802" cy="189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633" dirty="0">
                <a:solidFill>
                  <a:schemeClr val="tx1">
                    <a:lumMod val="85000"/>
                    <a:lumOff val="15000"/>
                  </a:schemeClr>
                </a:solidFill>
                <a:latin typeface="NanumBarunGothic UltraLight" panose="020B0603020101020101" pitchFamily="34" charset="-127"/>
                <a:ea typeface="NanumBarunGothic UltraLight" panose="020B0603020101020101" pitchFamily="34" charset="-127"/>
              </a:rPr>
              <a:t>01</a:t>
            </a:r>
          </a:p>
        </p:txBody>
      </p:sp>
      <p:cxnSp>
        <p:nvCxnSpPr>
          <p:cNvPr id="17" name="직선 연결선[R] 16">
            <a:extLst>
              <a:ext uri="{FF2B5EF4-FFF2-40B4-BE49-F238E27FC236}">
                <a16:creationId xmlns="" xmlns:a16="http://schemas.microsoft.com/office/drawing/2014/main" id="{981AF829-CA3E-A143-ABBA-6A93D6A52192}"/>
              </a:ext>
            </a:extLst>
          </p:cNvPr>
          <p:cNvCxnSpPr>
            <a:cxnSpLocks/>
          </p:cNvCxnSpPr>
          <p:nvPr/>
        </p:nvCxnSpPr>
        <p:spPr>
          <a:xfrm>
            <a:off x="8936018" y="398105"/>
            <a:ext cx="0" cy="6061788"/>
          </a:xfrm>
          <a:prstGeom prst="line">
            <a:avLst/>
          </a:prstGeom>
          <a:noFill/>
          <a:ln w="6350" cap="flat">
            <a:solidFill>
              <a:schemeClr val="bg1">
                <a:lumMod val="6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58611F05-11B5-DA4F-A13C-07E2FB50E0D4}"/>
              </a:ext>
            </a:extLst>
          </p:cNvPr>
          <p:cNvSpPr txBox="1"/>
          <p:nvPr/>
        </p:nvSpPr>
        <p:spPr>
          <a:xfrm>
            <a:off x="7985982" y="83931"/>
            <a:ext cx="1006765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r>
              <a:rPr lang="en-US" altLang="ko-KR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VALUEVENUE</a:t>
            </a:r>
            <a:endParaRPr lang="ko-KR" altLang="en-US" sz="1125" dirty="0">
              <a:solidFill>
                <a:schemeClr val="tx1">
                  <a:lumMod val="75000"/>
                  <a:lumOff val="25000"/>
                </a:schemeClr>
              </a:solidFill>
              <a:latin typeface="NanumBarunGothic" panose="020B0603020101020101" pitchFamily="34" charset="-127"/>
              <a:ea typeface="NanumBarunGothic" panose="020B0603020101020101" pitchFamily="34" charset="-127"/>
              <a:sym typeface="Helvetica Neue"/>
            </a:endParaRPr>
          </a:p>
        </p:txBody>
      </p:sp>
      <p:sp>
        <p:nvSpPr>
          <p:cNvPr id="93" name="타원 92">
            <a:extLst>
              <a:ext uri="{FF2B5EF4-FFF2-40B4-BE49-F238E27FC236}">
                <a16:creationId xmlns="" xmlns:a16="http://schemas.microsoft.com/office/drawing/2014/main" id="{0832CE66-B0A5-A24F-8987-40EF41F19DDE}"/>
              </a:ext>
            </a:extLst>
          </p:cNvPr>
          <p:cNvSpPr/>
          <p:nvPr/>
        </p:nvSpPr>
        <p:spPr>
          <a:xfrm>
            <a:off x="552801" y="4989758"/>
            <a:ext cx="37818" cy="43622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0" hangingPunct="0"/>
            <a:endParaRPr lang="ko-KR" altLang="en-US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="" xmlns:a16="http://schemas.microsoft.com/office/drawing/2014/main" id="{F14B7BA5-4E49-844E-A0C8-C0E9B59C2713}"/>
              </a:ext>
            </a:extLst>
          </p:cNvPr>
          <p:cNvSpPr/>
          <p:nvPr/>
        </p:nvSpPr>
        <p:spPr>
          <a:xfrm>
            <a:off x="5940152" y="476672"/>
            <a:ext cx="2935599" cy="1228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984" dirty="0">
                <a:latin typeface="Nanum Gothic" charset="-127"/>
                <a:ea typeface="Nanum Gothic" charset="-127"/>
                <a:cs typeface="Nanum Gothic" charset="-127"/>
              </a:rPr>
              <a:t>자체 채널 홍보 채널</a:t>
            </a:r>
            <a:endParaRPr lang="en-US" altLang="ko-KR" sz="984" dirty="0">
              <a:latin typeface="Nanum Gothic" charset="-127"/>
              <a:ea typeface="Nanum Gothic" charset="-127"/>
              <a:cs typeface="Nanum Gothic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984" dirty="0" err="1" smtClean="0">
                <a:latin typeface="Nanum Gothic" charset="-127"/>
                <a:ea typeface="Nanum Gothic" charset="-127"/>
                <a:cs typeface="Nanum Gothic" charset="-127"/>
              </a:rPr>
              <a:t>네이버</a:t>
            </a:r>
            <a:r>
              <a:rPr lang="ko-KR" altLang="en-US" sz="984" dirty="0" smtClean="0">
                <a:latin typeface="Nanum Gothic" charset="-127"/>
                <a:ea typeface="Nanum Gothic" charset="-127"/>
                <a:cs typeface="Nanum Gothic" charset="-127"/>
              </a:rPr>
              <a:t> 밴드</a:t>
            </a:r>
            <a:r>
              <a:rPr lang="en-US" altLang="ko-KR" sz="984" dirty="0" smtClean="0">
                <a:latin typeface="Nanum Gothic" charset="-127"/>
                <a:ea typeface="Nanum Gothic" charset="-127"/>
                <a:cs typeface="Nanum Gothic" charset="-127"/>
              </a:rPr>
              <a:t>(</a:t>
            </a:r>
            <a:r>
              <a:rPr lang="ko-KR" altLang="en-US" sz="984" dirty="0" err="1" smtClean="0">
                <a:latin typeface="Nanum Gothic" charset="-127"/>
                <a:ea typeface="Nanum Gothic" charset="-127"/>
                <a:cs typeface="Nanum Gothic" charset="-127"/>
              </a:rPr>
              <a:t>다싸다의류</a:t>
            </a:r>
            <a:r>
              <a:rPr lang="en-US" altLang="ko-KR" sz="984" dirty="0" smtClean="0">
                <a:latin typeface="Nanum Gothic" charset="-127"/>
                <a:ea typeface="Nanum Gothic" charset="-127"/>
                <a:cs typeface="Nanum Gothic" charset="-127"/>
              </a:rPr>
              <a:t>)</a:t>
            </a:r>
            <a:r>
              <a:rPr lang="ko-KR" altLang="en-US" sz="984" dirty="0" smtClean="0">
                <a:latin typeface="Nanum Gothic" charset="-127"/>
                <a:ea typeface="Nanum Gothic" charset="-127"/>
                <a:cs typeface="Nanum Gothic" charset="-127"/>
              </a:rPr>
              <a:t> </a:t>
            </a:r>
            <a:r>
              <a:rPr lang="en-US" altLang="ko-KR" sz="984" dirty="0" smtClean="0">
                <a:latin typeface="Nanum Gothic" charset="-127"/>
                <a:ea typeface="Nanum Gothic" charset="-127"/>
                <a:cs typeface="Nanum Gothic" charset="-127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ko-KR" sz="984" dirty="0">
                <a:latin typeface="Nanum Gothic" charset="-127"/>
                <a:ea typeface="Nanum Gothic" charset="-127"/>
                <a:cs typeface="Nanum Gothic" charset="-127"/>
                <a:hlinkClick r:id="rId4"/>
              </a:rPr>
              <a:t>https://</a:t>
            </a:r>
            <a:r>
              <a:rPr lang="en-US" altLang="ko-KR" sz="984" dirty="0" smtClean="0">
                <a:latin typeface="Nanum Gothic" charset="-127"/>
                <a:ea typeface="Nanum Gothic" charset="-127"/>
                <a:cs typeface="Nanum Gothic" charset="-127"/>
                <a:hlinkClick r:id="rId4"/>
              </a:rPr>
              <a:t>band.us/band/71391872</a:t>
            </a:r>
            <a:endParaRPr lang="en-US" altLang="ko-KR" sz="984" dirty="0" smtClean="0">
              <a:latin typeface="Nanum Gothic" charset="-127"/>
              <a:ea typeface="Nanum Gothic" charset="-127"/>
              <a:cs typeface="Nanum Gothic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984" dirty="0" smtClean="0">
                <a:latin typeface="Nanum Gothic" charset="-127"/>
                <a:ea typeface="Nanum Gothic" charset="-127"/>
                <a:cs typeface="Nanum Gothic" charset="-127"/>
              </a:rPr>
              <a:t>브랜드 </a:t>
            </a:r>
            <a:r>
              <a:rPr lang="en-US" altLang="ko-KR" sz="984" dirty="0" smtClean="0">
                <a:latin typeface="Nanum Gothic" charset="-127"/>
                <a:ea typeface="Nanum Gothic" charset="-127"/>
                <a:cs typeface="Nanum Gothic" charset="-127"/>
              </a:rPr>
              <a:t>1</a:t>
            </a:r>
            <a:r>
              <a:rPr lang="ko-KR" altLang="en-US" sz="984" dirty="0" err="1" smtClean="0">
                <a:latin typeface="Nanum Gothic" charset="-127"/>
                <a:ea typeface="Nanum Gothic" charset="-127"/>
                <a:cs typeface="Nanum Gothic" charset="-127"/>
              </a:rPr>
              <a:t>줄소개</a:t>
            </a:r>
            <a:r>
              <a:rPr lang="en-US" altLang="ko-KR" sz="984" dirty="0" smtClean="0">
                <a:latin typeface="Nanum Gothic" charset="-127"/>
                <a:ea typeface="Nanum Gothic" charset="-127"/>
                <a:cs typeface="Nanum Gothic" charset="-127"/>
              </a:rPr>
              <a:t>: </a:t>
            </a:r>
            <a:r>
              <a:rPr lang="ko-KR" altLang="en-US" sz="984" dirty="0" smtClean="0">
                <a:latin typeface="Nanum Gothic" charset="-127"/>
                <a:ea typeface="Nanum Gothic" charset="-127"/>
                <a:cs typeface="Nanum Gothic" charset="-127"/>
              </a:rPr>
              <a:t>고급스러운 소재와 디자인의 옷을 합리적인 가격으로 소비자에게 제공합니다</a:t>
            </a:r>
            <a:r>
              <a:rPr lang="en-US" altLang="ko-KR" sz="984" dirty="0" smtClean="0">
                <a:latin typeface="Nanum Gothic" charset="-127"/>
                <a:ea typeface="Nanum Gothic" charset="-127"/>
                <a:cs typeface="Nanum Gothic" charset="-127"/>
              </a:rPr>
              <a:t>.</a:t>
            </a:r>
            <a:endParaRPr lang="en-US" altLang="ko-KR" sz="984" dirty="0">
              <a:latin typeface="Nanum Gothic" charset="-127"/>
              <a:ea typeface="Nanum Gothic" charset="-127"/>
              <a:cs typeface="Nanum Gothic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="" xmlns:a16="http://schemas.microsoft.com/office/drawing/2014/main" id="{E57BC694-8690-964F-8172-D1B0135CFAE8}"/>
              </a:ext>
            </a:extLst>
          </p:cNvPr>
          <p:cNvSpPr/>
          <p:nvPr/>
        </p:nvSpPr>
        <p:spPr>
          <a:xfrm>
            <a:off x="486616" y="398105"/>
            <a:ext cx="1708911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ko-KR" altLang="en-US" sz="2250" dirty="0">
                <a:solidFill>
                  <a:schemeClr val="tx1">
                    <a:lumMod val="65000"/>
                    <a:lumOff val="35000"/>
                  </a:schemeClr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브랜드 소개</a:t>
            </a:r>
            <a:endParaRPr lang="en-US" altLang="ko-KR" sz="2250" dirty="0">
              <a:solidFill>
                <a:schemeClr val="tx1">
                  <a:lumMod val="65000"/>
                  <a:lumOff val="35000"/>
                </a:schemeClr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cxnSp>
        <p:nvCxnSpPr>
          <p:cNvPr id="18" name="직선 연결선[R] 17"/>
          <p:cNvCxnSpPr/>
          <p:nvPr/>
        </p:nvCxnSpPr>
        <p:spPr>
          <a:xfrm>
            <a:off x="5855096" y="406105"/>
            <a:ext cx="20801" cy="1767663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직사각형 18">
            <a:extLst>
              <a:ext uri="{FF2B5EF4-FFF2-40B4-BE49-F238E27FC236}">
                <a16:creationId xmlns="" xmlns:a16="http://schemas.microsoft.com/office/drawing/2014/main" id="{F14B7BA5-4E49-844E-A0C8-C0E9B59C2713}"/>
              </a:ext>
            </a:extLst>
          </p:cNvPr>
          <p:cNvSpPr/>
          <p:nvPr/>
        </p:nvSpPr>
        <p:spPr>
          <a:xfrm>
            <a:off x="3022504" y="452699"/>
            <a:ext cx="2617228" cy="284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984" dirty="0" err="1" smtClean="0">
                <a:latin typeface="Nanum Gothic" charset="-127"/>
                <a:ea typeface="Nanum Gothic" charset="-127"/>
                <a:cs typeface="Nanum Gothic" charset="-127"/>
              </a:rPr>
              <a:t>씨엘로</a:t>
            </a:r>
            <a:endParaRPr lang="en-US" altLang="ko-KR" sz="984" dirty="0">
              <a:latin typeface="Nanum Gothic" charset="-127"/>
              <a:ea typeface="Nanum Gothic" charset="-127"/>
              <a:cs typeface="Nanum Gothic" charset="-127"/>
            </a:endParaRPr>
          </a:p>
        </p:txBody>
      </p:sp>
      <p:cxnSp>
        <p:nvCxnSpPr>
          <p:cNvPr id="20" name="직선 연결선[R] 19"/>
          <p:cNvCxnSpPr/>
          <p:nvPr/>
        </p:nvCxnSpPr>
        <p:spPr>
          <a:xfrm>
            <a:off x="2958415" y="2156264"/>
            <a:ext cx="5750074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직선 연결선[R] 20">
            <a:extLst>
              <a:ext uri="{FF2B5EF4-FFF2-40B4-BE49-F238E27FC236}">
                <a16:creationId xmlns="" xmlns:a16="http://schemas.microsoft.com/office/drawing/2014/main" id="{24D153BB-D7FD-C44D-9754-E040B3242E48}"/>
              </a:ext>
            </a:extLst>
          </p:cNvPr>
          <p:cNvCxnSpPr>
            <a:cxnSpLocks/>
          </p:cNvCxnSpPr>
          <p:nvPr/>
        </p:nvCxnSpPr>
        <p:spPr>
          <a:xfrm>
            <a:off x="219739" y="398106"/>
            <a:ext cx="0" cy="5536134"/>
          </a:xfrm>
          <a:prstGeom prst="line">
            <a:avLst/>
          </a:prstGeom>
          <a:noFill/>
          <a:ln w="6350" cap="flat">
            <a:solidFill>
              <a:schemeClr val="bg1">
                <a:lumMod val="6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TextBox 14">
            <a:extLst>
              <a:ext uri="{FF2B5EF4-FFF2-40B4-BE49-F238E27FC236}">
                <a16:creationId xmlns="" xmlns:a16="http://schemas.microsoft.com/office/drawing/2014/main" id="{CD096134-52DF-5F42-83FF-0AEA9385DD03}"/>
              </a:ext>
            </a:extLst>
          </p:cNvPr>
          <p:cNvSpPr txBox="1"/>
          <p:nvPr/>
        </p:nvSpPr>
        <p:spPr>
          <a:xfrm rot="16200000">
            <a:off x="-598672" y="5577291"/>
            <a:ext cx="1652313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/>
            <a:r>
              <a:rPr lang="en-US" altLang="ko-KR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BRAND</a:t>
            </a:r>
            <a:endParaRPr lang="ko-KR" altLang="en-US" sz="1125" dirty="0">
              <a:solidFill>
                <a:schemeClr val="tx1">
                  <a:lumMod val="75000"/>
                  <a:lumOff val="25000"/>
                </a:schemeClr>
              </a:solidFill>
              <a:latin typeface="NanumBarunGothic" panose="020B0603020101020101" pitchFamily="34" charset="-127"/>
              <a:ea typeface="NanumBarunGothic" panose="020B0603020101020101" pitchFamily="34" charset="-127"/>
              <a:sym typeface="Helvetica Neue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="" xmlns:a16="http://schemas.microsoft.com/office/drawing/2014/main" id="{F14B7BA5-4E49-844E-A0C8-C0E9B59C2713}"/>
              </a:ext>
            </a:extLst>
          </p:cNvPr>
          <p:cNvSpPr/>
          <p:nvPr/>
        </p:nvSpPr>
        <p:spPr>
          <a:xfrm>
            <a:off x="707806" y="4873764"/>
            <a:ext cx="1892919" cy="1682577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9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anum Gothic" charset="-127"/>
                <a:ea typeface="Nanum Gothic" charset="-127"/>
                <a:cs typeface="Nanum Gothic" charset="-127"/>
              </a:rPr>
              <a:t>브랜드 </a:t>
            </a:r>
            <a:r>
              <a:rPr lang="en-US" altLang="ko-KR" sz="9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anum Gothic" charset="-127"/>
                <a:ea typeface="Nanum Gothic" charset="-127"/>
                <a:cs typeface="Nanum Gothic" charset="-127"/>
              </a:rPr>
              <a:t>1</a:t>
            </a:r>
            <a:r>
              <a:rPr lang="ko-KR" altLang="en-US" sz="9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anum Gothic" charset="-127"/>
                <a:ea typeface="Nanum Gothic" charset="-127"/>
                <a:cs typeface="Nanum Gothic" charset="-127"/>
              </a:rPr>
              <a:t>줄 소개</a:t>
            </a:r>
            <a:r>
              <a:rPr lang="en-US" altLang="ko-KR" sz="9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anum Gothic" charset="-127"/>
                <a:ea typeface="Nanum Gothic" charset="-127"/>
                <a:cs typeface="Nanum Gothic" charset="-127"/>
              </a:rPr>
              <a:t>:</a:t>
            </a:r>
          </a:p>
          <a:p>
            <a:pPr algn="l">
              <a:lnSpc>
                <a:spcPct val="150000"/>
              </a:lnSpc>
            </a:pPr>
            <a:r>
              <a:rPr lang="en-US" altLang="ko-KR" sz="9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anum Gothic" charset="-127"/>
                <a:ea typeface="Nanum Gothic" charset="-127"/>
                <a:cs typeface="Nanum Gothic" charset="-127"/>
              </a:rPr>
              <a:t>30</a:t>
            </a:r>
            <a:r>
              <a:rPr lang="ko-KR" altLang="en-US" sz="9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anum Gothic" charset="-127"/>
                <a:ea typeface="Nanum Gothic" charset="-127"/>
                <a:cs typeface="Nanum Gothic" charset="-127"/>
              </a:rPr>
              <a:t>대 초반부터 </a:t>
            </a:r>
            <a:r>
              <a:rPr lang="en-US" altLang="ko-KR" sz="9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anum Gothic" charset="-127"/>
                <a:ea typeface="Nanum Gothic" charset="-127"/>
                <a:cs typeface="Nanum Gothic" charset="-127"/>
              </a:rPr>
              <a:t>50</a:t>
            </a:r>
            <a:r>
              <a:rPr lang="ko-KR" altLang="en-US" sz="9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anum Gothic" charset="-127"/>
                <a:ea typeface="Nanum Gothic" charset="-127"/>
                <a:cs typeface="Nanum Gothic" charset="-127"/>
              </a:rPr>
              <a:t>대 초반 여성들이 선호하는 브랜드로서 </a:t>
            </a:r>
            <a:r>
              <a:rPr lang="en-US" altLang="ko-KR" sz="9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anum Gothic" charset="-127"/>
                <a:ea typeface="Nanum Gothic" charset="-127"/>
                <a:cs typeface="Nanum Gothic" charset="-127"/>
              </a:rPr>
              <a:t>‘</a:t>
            </a:r>
            <a:r>
              <a:rPr lang="ko-KR" altLang="en-US" sz="9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anum Gothic" charset="-127"/>
                <a:ea typeface="Nanum Gothic" charset="-127"/>
                <a:cs typeface="Nanum Gothic" charset="-127"/>
              </a:rPr>
              <a:t>고급스러운</a:t>
            </a:r>
            <a:r>
              <a:rPr lang="en-US" altLang="ko-KR" sz="9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anum Gothic" charset="-127"/>
                <a:ea typeface="Nanum Gothic" charset="-127"/>
                <a:cs typeface="Nanum Gothic" charset="-127"/>
              </a:rPr>
              <a:t>‘ </a:t>
            </a:r>
            <a:r>
              <a:rPr lang="ko-KR" altLang="en-US" sz="9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anum Gothic" charset="-127"/>
                <a:ea typeface="Nanum Gothic" charset="-127"/>
                <a:cs typeface="Nanum Gothic" charset="-127"/>
              </a:rPr>
              <a:t>소재와 디자인의 옷을 공장과 연계하여 보다 </a:t>
            </a:r>
            <a:r>
              <a:rPr lang="en-US" altLang="ko-KR" sz="9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anum Gothic" charset="-127"/>
                <a:ea typeface="Nanum Gothic" charset="-127"/>
                <a:cs typeface="Nanum Gothic" charset="-127"/>
              </a:rPr>
              <a:t>‘</a:t>
            </a:r>
            <a:r>
              <a:rPr lang="ko-KR" altLang="en-US" sz="9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anum Gothic" charset="-127"/>
                <a:ea typeface="Nanum Gothic" charset="-127"/>
                <a:cs typeface="Nanum Gothic" charset="-127"/>
              </a:rPr>
              <a:t>합리적인 가격</a:t>
            </a:r>
            <a:r>
              <a:rPr lang="en-US" altLang="ko-KR" sz="9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anum Gothic" charset="-127"/>
                <a:ea typeface="Nanum Gothic" charset="-127"/>
                <a:cs typeface="Nanum Gothic" charset="-127"/>
              </a:rPr>
              <a:t>‘</a:t>
            </a:r>
            <a:r>
              <a:rPr lang="ko-KR" altLang="en-US" sz="9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anum Gothic" charset="-127"/>
                <a:ea typeface="Nanum Gothic" charset="-127"/>
                <a:cs typeface="Nanum Gothic" charset="-127"/>
              </a:rPr>
              <a:t>으로 소비자에게 전달할 수 있습니다</a:t>
            </a:r>
            <a:r>
              <a:rPr lang="en-US" altLang="ko-KR" sz="9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anum Gothic" charset="-127"/>
                <a:ea typeface="Nanum Gothic" charset="-127"/>
                <a:cs typeface="Nanum Gothic" charset="-127"/>
              </a:rPr>
              <a:t>.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309" y="2164518"/>
            <a:ext cx="4031802" cy="432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4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709" y="4426529"/>
            <a:ext cx="2786983" cy="177539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t="12295" b="40393"/>
          <a:stretch/>
        </p:blipFill>
        <p:spPr>
          <a:xfrm>
            <a:off x="2973662" y="4426529"/>
            <a:ext cx="2771736" cy="176938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132" y="2381205"/>
            <a:ext cx="2800601" cy="177694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rcRect l="9050" t="8001" b="3800"/>
          <a:stretch/>
        </p:blipFill>
        <p:spPr>
          <a:xfrm>
            <a:off x="2973662" y="2396449"/>
            <a:ext cx="2781920" cy="175378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6678" y="386956"/>
            <a:ext cx="2802188" cy="178933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1259" y="401020"/>
            <a:ext cx="2789168" cy="1782657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="" xmlns:a16="http://schemas.microsoft.com/office/drawing/2014/main" id="{E0351BFE-21FF-0744-BCB6-DDC4D4425C50}"/>
              </a:ext>
            </a:extLst>
          </p:cNvPr>
          <p:cNvSpPr/>
          <p:nvPr/>
        </p:nvSpPr>
        <p:spPr>
          <a:xfrm>
            <a:off x="8769206" y="6621595"/>
            <a:ext cx="290802" cy="189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633" dirty="0">
                <a:solidFill>
                  <a:schemeClr val="tx1">
                    <a:lumMod val="85000"/>
                    <a:lumOff val="15000"/>
                  </a:schemeClr>
                </a:solidFill>
                <a:latin typeface="NanumBarunGothic UltraLight" panose="020B0603020101020101" pitchFamily="34" charset="-127"/>
                <a:ea typeface="NanumBarunGothic UltraLight" panose="020B0603020101020101" pitchFamily="34" charset="-127"/>
              </a:rPr>
              <a:t>02</a:t>
            </a:r>
          </a:p>
        </p:txBody>
      </p:sp>
      <p:cxnSp>
        <p:nvCxnSpPr>
          <p:cNvPr id="17" name="직선 연결선[R] 16">
            <a:extLst>
              <a:ext uri="{FF2B5EF4-FFF2-40B4-BE49-F238E27FC236}">
                <a16:creationId xmlns="" xmlns:a16="http://schemas.microsoft.com/office/drawing/2014/main" id="{981AF829-CA3E-A143-ABBA-6A93D6A52192}"/>
              </a:ext>
            </a:extLst>
          </p:cNvPr>
          <p:cNvCxnSpPr>
            <a:cxnSpLocks/>
          </p:cNvCxnSpPr>
          <p:nvPr/>
        </p:nvCxnSpPr>
        <p:spPr>
          <a:xfrm>
            <a:off x="8936018" y="398105"/>
            <a:ext cx="0" cy="6061788"/>
          </a:xfrm>
          <a:prstGeom prst="line">
            <a:avLst/>
          </a:prstGeom>
          <a:noFill/>
          <a:ln w="6350" cap="flat">
            <a:solidFill>
              <a:schemeClr val="bg1">
                <a:lumMod val="6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58611F05-11B5-DA4F-A13C-07E2FB50E0D4}"/>
              </a:ext>
            </a:extLst>
          </p:cNvPr>
          <p:cNvSpPr txBox="1"/>
          <p:nvPr/>
        </p:nvSpPr>
        <p:spPr>
          <a:xfrm>
            <a:off x="7985982" y="83931"/>
            <a:ext cx="1006765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r>
              <a:rPr lang="en-US" altLang="ko-KR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VALUEVENUE</a:t>
            </a:r>
            <a:endParaRPr lang="ko-KR" altLang="en-US" sz="1125" dirty="0">
              <a:solidFill>
                <a:schemeClr val="tx1">
                  <a:lumMod val="75000"/>
                  <a:lumOff val="25000"/>
                </a:schemeClr>
              </a:solidFill>
              <a:latin typeface="NanumBarunGothic" panose="020B0603020101020101" pitchFamily="34" charset="-127"/>
              <a:ea typeface="NanumBarunGothic" panose="020B0603020101020101" pitchFamily="34" charset="-127"/>
              <a:sym typeface="Helvetica Neue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="" xmlns:a16="http://schemas.microsoft.com/office/drawing/2014/main" id="{E57BC694-8690-964F-8172-D1B0135CFAE8}"/>
              </a:ext>
            </a:extLst>
          </p:cNvPr>
          <p:cNvSpPr/>
          <p:nvPr/>
        </p:nvSpPr>
        <p:spPr>
          <a:xfrm>
            <a:off x="486616" y="398105"/>
            <a:ext cx="169534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ko-KR" altLang="en-US" sz="2250" dirty="0">
                <a:solidFill>
                  <a:schemeClr val="tx1">
                    <a:lumMod val="65000"/>
                    <a:lumOff val="35000"/>
                  </a:schemeClr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브랜드 </a:t>
            </a:r>
            <a:endParaRPr lang="en-US" altLang="ko-KR" sz="2250" dirty="0" smtClean="0">
              <a:solidFill>
                <a:schemeClr val="tx1">
                  <a:lumMod val="65000"/>
                  <a:lumOff val="35000"/>
                </a:schemeClr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  <a:p>
            <a:pPr algn="l"/>
            <a:r>
              <a:rPr lang="ko-KR" altLang="en-US" sz="22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보유집기</a:t>
            </a:r>
            <a:endParaRPr lang="en-US" altLang="ko-KR" sz="2250" dirty="0">
              <a:solidFill>
                <a:schemeClr val="tx1">
                  <a:lumMod val="65000"/>
                  <a:lumOff val="35000"/>
                </a:schemeClr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39" name="TextBox 5"/>
          <p:cNvSpPr txBox="1">
            <a:spLocks noChangeArrowheads="1"/>
          </p:cNvSpPr>
          <p:nvPr/>
        </p:nvSpPr>
        <p:spPr bwMode="auto">
          <a:xfrm>
            <a:off x="2934664" y="2156263"/>
            <a:ext cx="835157" cy="18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/>
            <a:r>
              <a:rPr lang="ko-KR" altLang="en-US" sz="773" b="0" dirty="0">
                <a:latin typeface="Nanum Gothic" charset="-127"/>
                <a:ea typeface="Nanum Gothic" charset="-127"/>
                <a:cs typeface="Nanum Gothic" charset="-127"/>
              </a:rPr>
              <a:t>매대 대용 테이블</a:t>
            </a:r>
          </a:p>
        </p:txBody>
      </p:sp>
      <p:sp>
        <p:nvSpPr>
          <p:cNvPr id="41" name="TextBox 5"/>
          <p:cNvSpPr txBox="1">
            <a:spLocks noChangeArrowheads="1"/>
          </p:cNvSpPr>
          <p:nvPr/>
        </p:nvSpPr>
        <p:spPr bwMode="auto">
          <a:xfrm>
            <a:off x="2901596" y="6219176"/>
            <a:ext cx="621958" cy="18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/>
            <a:r>
              <a:rPr lang="ko-KR" altLang="en-US" sz="773" b="0">
                <a:latin typeface="Nanum Gothic" charset="-127"/>
                <a:ea typeface="Nanum Gothic" charset="-127"/>
                <a:cs typeface="Nanum Gothic" charset="-127"/>
              </a:rPr>
              <a:t>디자인 행거</a:t>
            </a:r>
            <a:endParaRPr lang="ko-KR" altLang="en-US" sz="773" b="0" dirty="0">
              <a:latin typeface="Nanum Gothic" charset="-127"/>
              <a:ea typeface="Nanum Gothic" charset="-127"/>
              <a:cs typeface="Nanum Gothic" charset="-127"/>
            </a:endParaRPr>
          </a:p>
        </p:txBody>
      </p:sp>
      <p:sp>
        <p:nvSpPr>
          <p:cNvPr id="42" name="TextBox 5"/>
          <p:cNvSpPr txBox="1">
            <a:spLocks noChangeArrowheads="1"/>
          </p:cNvSpPr>
          <p:nvPr/>
        </p:nvSpPr>
        <p:spPr bwMode="auto">
          <a:xfrm>
            <a:off x="5765025" y="2156263"/>
            <a:ext cx="894469" cy="18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/>
            <a:r>
              <a:rPr lang="ko-KR" altLang="en-US" sz="773" b="0" dirty="0">
                <a:latin typeface="Nanum Gothic" charset="-127"/>
                <a:ea typeface="Nanum Gothic" charset="-127"/>
                <a:cs typeface="Nanum Gothic" charset="-127"/>
              </a:rPr>
              <a:t>매대 대용 테이블</a:t>
            </a:r>
            <a:r>
              <a:rPr lang="en-US" altLang="ko-KR" sz="773" b="0" dirty="0">
                <a:latin typeface="Nanum Gothic" charset="-127"/>
                <a:ea typeface="Nanum Gothic" charset="-127"/>
                <a:cs typeface="Nanum Gothic" charset="-127"/>
              </a:rPr>
              <a:t>2</a:t>
            </a:r>
            <a:endParaRPr lang="ko-KR" altLang="en-US" sz="773" b="0" dirty="0">
              <a:latin typeface="Nanum Gothic" charset="-127"/>
              <a:ea typeface="Nanum Gothic" charset="-127"/>
              <a:cs typeface="Nanum Gothic" charset="-127"/>
            </a:endParaRPr>
          </a:p>
        </p:txBody>
      </p:sp>
      <p:sp>
        <p:nvSpPr>
          <p:cNvPr id="43" name="TextBox 5"/>
          <p:cNvSpPr txBox="1">
            <a:spLocks noChangeArrowheads="1"/>
          </p:cNvSpPr>
          <p:nvPr/>
        </p:nvSpPr>
        <p:spPr bwMode="auto">
          <a:xfrm>
            <a:off x="2864794" y="4166840"/>
            <a:ext cx="1333444" cy="18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/>
            <a:r>
              <a:rPr lang="en-US" altLang="ko-KR" sz="773" b="0" dirty="0">
                <a:latin typeface="Nanum Gothic" charset="-127"/>
                <a:ea typeface="Nanum Gothic" charset="-127"/>
                <a:cs typeface="Nanum Gothic" charset="-127"/>
              </a:rPr>
              <a:t>VMD </a:t>
            </a:r>
            <a:r>
              <a:rPr lang="ko-KR" altLang="en-US" sz="773" b="0" dirty="0" err="1">
                <a:latin typeface="Nanum Gothic" charset="-127"/>
                <a:ea typeface="Nanum Gothic" charset="-127"/>
                <a:cs typeface="Nanum Gothic" charset="-127"/>
              </a:rPr>
              <a:t>연출용</a:t>
            </a:r>
            <a:r>
              <a:rPr lang="ko-KR" altLang="en-US" sz="773" b="0" dirty="0">
                <a:latin typeface="Nanum Gothic" charset="-127"/>
                <a:ea typeface="Nanum Gothic" charset="-127"/>
                <a:cs typeface="Nanum Gothic" charset="-127"/>
              </a:rPr>
              <a:t> 테이블</a:t>
            </a:r>
          </a:p>
        </p:txBody>
      </p:sp>
      <p:sp>
        <p:nvSpPr>
          <p:cNvPr id="44" name="TextBox 5"/>
          <p:cNvSpPr txBox="1">
            <a:spLocks noChangeArrowheads="1"/>
          </p:cNvSpPr>
          <p:nvPr/>
        </p:nvSpPr>
        <p:spPr bwMode="auto">
          <a:xfrm>
            <a:off x="5774290" y="6243005"/>
            <a:ext cx="681269" cy="18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/>
            <a:r>
              <a:rPr lang="ko-KR" altLang="en-US" sz="773" b="0" dirty="0">
                <a:latin typeface="Nanum Gothic" charset="-127"/>
                <a:ea typeface="Nanum Gothic" charset="-127"/>
                <a:cs typeface="Nanum Gothic" charset="-127"/>
              </a:rPr>
              <a:t>디자인 </a:t>
            </a:r>
            <a:r>
              <a:rPr lang="ko-KR" altLang="en-US" sz="773" b="0" dirty="0" err="1">
                <a:latin typeface="Nanum Gothic" charset="-127"/>
                <a:ea typeface="Nanum Gothic" charset="-127"/>
                <a:cs typeface="Nanum Gothic" charset="-127"/>
              </a:rPr>
              <a:t>행거</a:t>
            </a:r>
            <a:r>
              <a:rPr lang="en-US" altLang="ko-KR" sz="773" b="0" dirty="0">
                <a:latin typeface="Nanum Gothic" charset="-127"/>
                <a:ea typeface="Nanum Gothic" charset="-127"/>
                <a:cs typeface="Nanum Gothic" charset="-127"/>
              </a:rPr>
              <a:t>2</a:t>
            </a:r>
            <a:endParaRPr lang="ko-KR" altLang="en-US" sz="773" b="0" dirty="0">
              <a:latin typeface="Nanum Gothic" charset="-127"/>
              <a:ea typeface="Nanum Gothic" charset="-127"/>
              <a:cs typeface="Nanum Gothic" charset="-127"/>
            </a:endParaRPr>
          </a:p>
        </p:txBody>
      </p:sp>
      <p:sp>
        <p:nvSpPr>
          <p:cNvPr id="45" name="TextBox 5"/>
          <p:cNvSpPr txBox="1">
            <a:spLocks noChangeArrowheads="1"/>
          </p:cNvSpPr>
          <p:nvPr/>
        </p:nvSpPr>
        <p:spPr bwMode="auto">
          <a:xfrm>
            <a:off x="5787003" y="4166840"/>
            <a:ext cx="1483520" cy="18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/>
            <a:r>
              <a:rPr lang="en-US" altLang="ko-KR" sz="773" b="0" dirty="0">
                <a:latin typeface="Nanum Gothic" charset="-127"/>
                <a:ea typeface="Nanum Gothic" charset="-127"/>
                <a:cs typeface="Nanum Gothic" charset="-127"/>
              </a:rPr>
              <a:t>VMD </a:t>
            </a:r>
            <a:r>
              <a:rPr lang="ko-KR" altLang="en-US" sz="773" b="0" dirty="0" err="1">
                <a:latin typeface="Nanum Gothic" charset="-127"/>
                <a:ea typeface="Nanum Gothic" charset="-127"/>
                <a:cs typeface="Nanum Gothic" charset="-127"/>
              </a:rPr>
              <a:t>연출용</a:t>
            </a:r>
            <a:r>
              <a:rPr lang="ko-KR" altLang="en-US" sz="773" b="0" dirty="0">
                <a:latin typeface="Nanum Gothic" charset="-127"/>
                <a:ea typeface="Nanum Gothic" charset="-127"/>
                <a:cs typeface="Nanum Gothic" charset="-127"/>
              </a:rPr>
              <a:t> 테이블</a:t>
            </a:r>
            <a:r>
              <a:rPr lang="en-US" altLang="ko-KR" sz="773" b="0" dirty="0">
                <a:latin typeface="Nanum Gothic" charset="-127"/>
                <a:ea typeface="Nanum Gothic" charset="-127"/>
                <a:cs typeface="Nanum Gothic" charset="-127"/>
              </a:rPr>
              <a:t>2</a:t>
            </a:r>
            <a:endParaRPr lang="ko-KR" altLang="en-US" sz="773" b="0" dirty="0">
              <a:latin typeface="Nanum Gothic" charset="-127"/>
              <a:ea typeface="Nanum Gothic" charset="-127"/>
              <a:cs typeface="Nanum Gothic" charset="-127"/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="" xmlns:a16="http://schemas.microsoft.com/office/drawing/2014/main" id="{3CB3DB31-A0B0-2A45-B76F-8D8F0C128E02}"/>
              </a:ext>
            </a:extLst>
          </p:cNvPr>
          <p:cNvSpPr/>
          <p:nvPr/>
        </p:nvSpPr>
        <p:spPr>
          <a:xfrm>
            <a:off x="628440" y="3187074"/>
            <a:ext cx="1936522" cy="327281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984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 Gothic" charset="-127"/>
              </a:rPr>
              <a:t>상기 문안은 예시 이므로 브랜드 내용으로 모두 수정하시면 됩니다</a:t>
            </a:r>
            <a:r>
              <a:rPr lang="en-US" altLang="ko-KR" sz="984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 Gothic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984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 Gothic" charset="-127"/>
              </a:rPr>
              <a:t>파일 포멧 및 레이아웃 임의로 바꾸지 마시고 내용과 사진만 바꿔서 넣어주세요</a:t>
            </a:r>
            <a:r>
              <a:rPr lang="en-US" altLang="ko-KR" sz="984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 Gothic" charset="-127"/>
              </a:rPr>
              <a:t>!</a:t>
            </a:r>
          </a:p>
          <a:p>
            <a:pPr algn="l">
              <a:lnSpc>
                <a:spcPct val="150000"/>
              </a:lnSpc>
            </a:pPr>
            <a:endParaRPr lang="en-US" altLang="ko-KR" sz="984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Nanum Gothic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984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 Gothic" charset="-127"/>
              </a:rPr>
              <a:t>행거를 안쓰시면 행거 사진 빼고 해당 브랜드 집기 사진을 넣으시면 되고 매대를 안쓰시면 매대사진 행거 및 보유하고 계신 집기 내용 넣어주시면됩니다</a:t>
            </a:r>
            <a:r>
              <a:rPr lang="en-US" altLang="ko-KR" sz="984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 Gothic" charset="-127"/>
              </a:rPr>
              <a:t>.!</a:t>
            </a:r>
          </a:p>
          <a:p>
            <a:pPr algn="l">
              <a:lnSpc>
                <a:spcPct val="150000"/>
              </a:lnSpc>
            </a:pPr>
            <a:r>
              <a:rPr lang="en-US" altLang="ko-KR" sz="984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 Gothic" charset="-127"/>
              </a:rPr>
              <a:t>(</a:t>
            </a:r>
            <a:r>
              <a:rPr lang="ko-KR" altLang="en-US" sz="984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 Gothic" charset="-127"/>
              </a:rPr>
              <a:t>사진이 부족하면 포멧 바꾸지 마시고 있는 사진만 올려주시고 나머지는 비워놔주세요</a:t>
            </a:r>
            <a:r>
              <a:rPr lang="en-US" altLang="ko-KR" sz="984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 Gothic" charset="-127"/>
              </a:rPr>
              <a:t>)</a:t>
            </a:r>
          </a:p>
        </p:txBody>
      </p:sp>
      <p:sp>
        <p:nvSpPr>
          <p:cNvPr id="50" name="타원 49">
            <a:extLst>
              <a:ext uri="{FF2B5EF4-FFF2-40B4-BE49-F238E27FC236}">
                <a16:creationId xmlns="" xmlns:a16="http://schemas.microsoft.com/office/drawing/2014/main" id="{BB14F4C4-37B7-A34C-B151-46CBC481EE80}"/>
              </a:ext>
            </a:extLst>
          </p:cNvPr>
          <p:cNvSpPr/>
          <p:nvPr/>
        </p:nvSpPr>
        <p:spPr>
          <a:xfrm>
            <a:off x="552801" y="3188683"/>
            <a:ext cx="37818" cy="436220"/>
          </a:xfrm>
          <a:prstGeom prst="ellipse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0" hangingPunct="0"/>
            <a:endParaRPr lang="ko-KR" altLang="en-US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51" name="타원 50">
            <a:extLst>
              <a:ext uri="{FF2B5EF4-FFF2-40B4-BE49-F238E27FC236}">
                <a16:creationId xmlns="" xmlns:a16="http://schemas.microsoft.com/office/drawing/2014/main" id="{E0E2257C-B3DE-FB4D-A7A8-5CFA9886B2CE}"/>
              </a:ext>
            </a:extLst>
          </p:cNvPr>
          <p:cNvSpPr/>
          <p:nvPr/>
        </p:nvSpPr>
        <p:spPr>
          <a:xfrm>
            <a:off x="552801" y="4508425"/>
            <a:ext cx="37818" cy="43622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0" hangingPunct="0"/>
            <a:endParaRPr lang="ko-KR" altLang="en-US" sz="1547">
              <a:solidFill>
                <a:srgbClr val="FFFFFF"/>
              </a:solidFill>
              <a:sym typeface="Helvetica Neue Medium"/>
            </a:endParaRPr>
          </a:p>
        </p:txBody>
      </p:sp>
      <p:cxnSp>
        <p:nvCxnSpPr>
          <p:cNvPr id="25" name="직선 연결선[R] 24"/>
          <p:cNvCxnSpPr/>
          <p:nvPr/>
        </p:nvCxnSpPr>
        <p:spPr>
          <a:xfrm>
            <a:off x="2958415" y="2156264"/>
            <a:ext cx="27869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직선 연결선[R] 28"/>
          <p:cNvCxnSpPr/>
          <p:nvPr/>
        </p:nvCxnSpPr>
        <p:spPr>
          <a:xfrm>
            <a:off x="5874286" y="2156264"/>
            <a:ext cx="27869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직선 연결선[R] 29"/>
          <p:cNvCxnSpPr/>
          <p:nvPr/>
        </p:nvCxnSpPr>
        <p:spPr>
          <a:xfrm>
            <a:off x="2958415" y="4159451"/>
            <a:ext cx="27869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직선 연결선[R] 30"/>
          <p:cNvCxnSpPr/>
          <p:nvPr/>
        </p:nvCxnSpPr>
        <p:spPr>
          <a:xfrm>
            <a:off x="5874286" y="4159451"/>
            <a:ext cx="27869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직선 연결선[R] 31"/>
          <p:cNvCxnSpPr/>
          <p:nvPr/>
        </p:nvCxnSpPr>
        <p:spPr>
          <a:xfrm>
            <a:off x="2958415" y="6194048"/>
            <a:ext cx="27869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직선 연결선[R] 32"/>
          <p:cNvCxnSpPr/>
          <p:nvPr/>
        </p:nvCxnSpPr>
        <p:spPr>
          <a:xfrm>
            <a:off x="5874286" y="6194048"/>
            <a:ext cx="27869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직선 연결선[R] 33">
            <a:extLst>
              <a:ext uri="{FF2B5EF4-FFF2-40B4-BE49-F238E27FC236}">
                <a16:creationId xmlns="" xmlns:a16="http://schemas.microsoft.com/office/drawing/2014/main" id="{24D153BB-D7FD-C44D-9754-E040B3242E48}"/>
              </a:ext>
            </a:extLst>
          </p:cNvPr>
          <p:cNvCxnSpPr>
            <a:cxnSpLocks/>
          </p:cNvCxnSpPr>
          <p:nvPr/>
        </p:nvCxnSpPr>
        <p:spPr>
          <a:xfrm>
            <a:off x="219739" y="398106"/>
            <a:ext cx="0" cy="5536134"/>
          </a:xfrm>
          <a:prstGeom prst="line">
            <a:avLst/>
          </a:prstGeom>
          <a:noFill/>
          <a:ln w="6350" cap="flat">
            <a:solidFill>
              <a:schemeClr val="bg1">
                <a:lumMod val="6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TextBox 14">
            <a:extLst>
              <a:ext uri="{FF2B5EF4-FFF2-40B4-BE49-F238E27FC236}">
                <a16:creationId xmlns="" xmlns:a16="http://schemas.microsoft.com/office/drawing/2014/main" id="{CD096134-52DF-5F42-83FF-0AEA9385DD03}"/>
              </a:ext>
            </a:extLst>
          </p:cNvPr>
          <p:cNvSpPr txBox="1"/>
          <p:nvPr/>
        </p:nvSpPr>
        <p:spPr>
          <a:xfrm rot="16200000">
            <a:off x="-598672" y="5577291"/>
            <a:ext cx="1652313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/>
            <a:r>
              <a:rPr lang="en-US" altLang="ko-KR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BRAND</a:t>
            </a:r>
            <a:endParaRPr lang="ko-KR" altLang="en-US" sz="1125" dirty="0">
              <a:solidFill>
                <a:schemeClr val="tx1">
                  <a:lumMod val="75000"/>
                  <a:lumOff val="25000"/>
                </a:schemeClr>
              </a:solidFill>
              <a:latin typeface="NanumBarunGothic" panose="020B0603020101020101" pitchFamily="34" charset="-127"/>
              <a:ea typeface="NanumBarunGothic" panose="020B0603020101020101" pitchFamily="34" charset="-127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5772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939" y="2399356"/>
            <a:ext cx="2493321" cy="157847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72818"/>
            <a:ext cx="2493934" cy="158803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757" y="476842"/>
            <a:ext cx="2490666" cy="158400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70" y="2399356"/>
            <a:ext cx="2494088" cy="158362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70" y="4531283"/>
            <a:ext cx="2502123" cy="159789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488" y="4531283"/>
            <a:ext cx="2493933" cy="1578814"/>
          </a:xfrm>
          <a:prstGeom prst="rect">
            <a:avLst/>
          </a:prstGeom>
        </p:spPr>
      </p:pic>
      <p:sp>
        <p:nvSpPr>
          <p:cNvPr id="54" name="직사각형 53">
            <a:extLst>
              <a:ext uri="{FF2B5EF4-FFF2-40B4-BE49-F238E27FC236}">
                <a16:creationId xmlns="" xmlns:a16="http://schemas.microsoft.com/office/drawing/2014/main" id="{E57BC694-8690-964F-8172-D1B0135CFAE8}"/>
              </a:ext>
            </a:extLst>
          </p:cNvPr>
          <p:cNvSpPr/>
          <p:nvPr/>
        </p:nvSpPr>
        <p:spPr>
          <a:xfrm>
            <a:off x="486616" y="398105"/>
            <a:ext cx="207834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ko-KR" altLang="en-US" sz="2250" dirty="0">
                <a:solidFill>
                  <a:schemeClr val="tx1">
                    <a:lumMod val="65000"/>
                    <a:lumOff val="35000"/>
                  </a:schemeClr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브랜드 </a:t>
            </a:r>
            <a:endParaRPr lang="en-US" altLang="ko-KR" sz="2250" dirty="0" smtClean="0">
              <a:solidFill>
                <a:schemeClr val="tx1">
                  <a:lumMod val="65000"/>
                  <a:lumOff val="35000"/>
                </a:schemeClr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  <a:p>
            <a:pPr algn="l"/>
            <a:r>
              <a:rPr lang="ko-KR" altLang="en-US" sz="22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행사 진행 사진</a:t>
            </a:r>
            <a:endParaRPr lang="en-US" altLang="ko-KR" sz="2250" dirty="0">
              <a:solidFill>
                <a:schemeClr val="tx1">
                  <a:lumMod val="65000"/>
                  <a:lumOff val="35000"/>
                </a:schemeClr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="" xmlns:a16="http://schemas.microsoft.com/office/drawing/2014/main" id="{E0351BFE-21FF-0744-BCB6-DDC4D4425C50}"/>
              </a:ext>
            </a:extLst>
          </p:cNvPr>
          <p:cNvSpPr/>
          <p:nvPr/>
        </p:nvSpPr>
        <p:spPr>
          <a:xfrm>
            <a:off x="8769206" y="6621595"/>
            <a:ext cx="290802" cy="189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633" dirty="0">
                <a:solidFill>
                  <a:schemeClr val="tx1">
                    <a:lumMod val="85000"/>
                    <a:lumOff val="15000"/>
                  </a:schemeClr>
                </a:solidFill>
                <a:latin typeface="NanumBarunGothic UltraLight" panose="020B0603020101020101" pitchFamily="34" charset="-127"/>
                <a:ea typeface="NanumBarunGothic UltraLight" panose="020B0603020101020101" pitchFamily="34" charset="-127"/>
              </a:rPr>
              <a:t>03</a:t>
            </a:r>
          </a:p>
        </p:txBody>
      </p:sp>
      <p:cxnSp>
        <p:nvCxnSpPr>
          <p:cNvPr id="17" name="직선 연결선[R] 16">
            <a:extLst>
              <a:ext uri="{FF2B5EF4-FFF2-40B4-BE49-F238E27FC236}">
                <a16:creationId xmlns="" xmlns:a16="http://schemas.microsoft.com/office/drawing/2014/main" id="{981AF829-CA3E-A143-ABBA-6A93D6A52192}"/>
              </a:ext>
            </a:extLst>
          </p:cNvPr>
          <p:cNvCxnSpPr>
            <a:cxnSpLocks/>
          </p:cNvCxnSpPr>
          <p:nvPr/>
        </p:nvCxnSpPr>
        <p:spPr>
          <a:xfrm>
            <a:off x="8936018" y="398105"/>
            <a:ext cx="0" cy="6061788"/>
          </a:xfrm>
          <a:prstGeom prst="line">
            <a:avLst/>
          </a:prstGeom>
          <a:noFill/>
          <a:ln w="6350" cap="flat">
            <a:solidFill>
              <a:schemeClr val="bg1">
                <a:lumMod val="6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58611F05-11B5-DA4F-A13C-07E2FB50E0D4}"/>
              </a:ext>
            </a:extLst>
          </p:cNvPr>
          <p:cNvSpPr txBox="1"/>
          <p:nvPr/>
        </p:nvSpPr>
        <p:spPr>
          <a:xfrm>
            <a:off x="7985982" y="83931"/>
            <a:ext cx="1006765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r>
              <a:rPr lang="en-US" altLang="ko-KR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VALUEVENUE</a:t>
            </a:r>
            <a:endParaRPr lang="ko-KR" altLang="en-US" sz="1125" dirty="0">
              <a:solidFill>
                <a:schemeClr val="tx1">
                  <a:lumMod val="75000"/>
                  <a:lumOff val="25000"/>
                </a:schemeClr>
              </a:solidFill>
              <a:latin typeface="NanumBarunGothic" panose="020B0603020101020101" pitchFamily="34" charset="-127"/>
              <a:ea typeface="NanumBarunGothic" panose="020B0603020101020101" pitchFamily="34" charset="-127"/>
              <a:sym typeface="Helvetica Neue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="" xmlns:a16="http://schemas.microsoft.com/office/drawing/2014/main" id="{3CB3DB31-A0B0-2A45-B76F-8D8F0C128E02}"/>
              </a:ext>
            </a:extLst>
          </p:cNvPr>
          <p:cNvSpPr/>
          <p:nvPr/>
        </p:nvSpPr>
        <p:spPr>
          <a:xfrm>
            <a:off x="628440" y="3881818"/>
            <a:ext cx="1936522" cy="2591287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984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 Gothic" charset="-127"/>
              </a:rPr>
              <a:t>상기 문안은 예시 이므로 브랜드 내용으로 모두 수정하시면 됩니다</a:t>
            </a:r>
            <a:r>
              <a:rPr lang="en-US" altLang="ko-KR" sz="984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 Gothic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984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 Gothic" charset="-127"/>
              </a:rPr>
              <a:t>파일 포멧 및 레이아웃 임의로 바꾸지 마시고 내용과 사진만 바꿔서 넣어주세요</a:t>
            </a:r>
            <a:r>
              <a:rPr lang="en-US" altLang="ko-KR" sz="984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 Gothic" charset="-127"/>
              </a:rPr>
              <a:t>!</a:t>
            </a:r>
          </a:p>
          <a:p>
            <a:pPr algn="l">
              <a:lnSpc>
                <a:spcPct val="150000"/>
              </a:lnSpc>
            </a:pPr>
            <a:endParaRPr lang="en-US" altLang="ko-KR" sz="984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Nanum Gothic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984" dirty="0">
                <a:latin typeface="나눔고딕" panose="020D0604000000000000" pitchFamily="50" charset="-127"/>
                <a:ea typeface="나눔고딕" panose="020D0604000000000000" pitchFamily="50" charset="-127"/>
                <a:cs typeface="Nanum Gothic" charset="-127"/>
              </a:rPr>
              <a:t>VMD </a:t>
            </a:r>
            <a:r>
              <a:rPr lang="ko-KR" altLang="en-US" sz="984" dirty="0">
                <a:latin typeface="나눔고딕" panose="020D0604000000000000" pitchFamily="50" charset="-127"/>
                <a:ea typeface="나눔고딕" panose="020D0604000000000000" pitchFamily="50" charset="-127"/>
                <a:cs typeface="Nanum Gothic" charset="-127"/>
              </a:rPr>
              <a:t>집기에 연출을 꾸민 연출 사진들로 바꿔주시면 됩니다</a:t>
            </a:r>
            <a:r>
              <a:rPr lang="en-US" altLang="ko-KR" sz="984" dirty="0">
                <a:latin typeface="나눔고딕" panose="020D0604000000000000" pitchFamily="50" charset="-127"/>
                <a:ea typeface="나눔고딕" panose="020D0604000000000000" pitchFamily="50" charset="-127"/>
                <a:cs typeface="Nanum Gothic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altLang="ko-KR" sz="984" dirty="0">
                <a:latin typeface="나눔고딕" panose="020D0604000000000000" pitchFamily="50" charset="-127"/>
                <a:ea typeface="나눔고딕" panose="020D0604000000000000" pitchFamily="50" charset="-127"/>
                <a:cs typeface="Nanum Gothic" charset="-127"/>
              </a:rPr>
              <a:t>(</a:t>
            </a:r>
            <a:r>
              <a:rPr lang="ko-KR" altLang="en-US" sz="984" dirty="0">
                <a:latin typeface="나눔고딕" panose="020D0604000000000000" pitchFamily="50" charset="-127"/>
                <a:ea typeface="나눔고딕" panose="020D0604000000000000" pitchFamily="50" charset="-127"/>
                <a:cs typeface="Nanum Gothic" charset="-127"/>
              </a:rPr>
              <a:t>사진이 부족하면 포멧 바꾸지 마시고 있는 사진만 올려주시고 나머지는 비워놔주세요</a:t>
            </a:r>
            <a:r>
              <a:rPr lang="en-US" altLang="ko-KR" sz="984" dirty="0">
                <a:latin typeface="나눔고딕" panose="020D0604000000000000" pitchFamily="50" charset="-127"/>
                <a:ea typeface="나눔고딕" panose="020D0604000000000000" pitchFamily="50" charset="-127"/>
                <a:cs typeface="Nanum Gothic" charset="-127"/>
              </a:rPr>
              <a:t>)</a:t>
            </a:r>
          </a:p>
        </p:txBody>
      </p:sp>
      <p:sp>
        <p:nvSpPr>
          <p:cNvPr id="30" name="타원 29">
            <a:extLst>
              <a:ext uri="{FF2B5EF4-FFF2-40B4-BE49-F238E27FC236}">
                <a16:creationId xmlns="" xmlns:a16="http://schemas.microsoft.com/office/drawing/2014/main" id="{BB14F4C4-37B7-A34C-B151-46CBC481EE80}"/>
              </a:ext>
            </a:extLst>
          </p:cNvPr>
          <p:cNvSpPr/>
          <p:nvPr/>
        </p:nvSpPr>
        <p:spPr>
          <a:xfrm>
            <a:off x="552801" y="3905521"/>
            <a:ext cx="37818" cy="436220"/>
          </a:xfrm>
          <a:prstGeom prst="ellipse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0" hangingPunct="0"/>
            <a:endParaRPr lang="ko-KR" altLang="en-US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33" name="타원 32">
            <a:extLst>
              <a:ext uri="{FF2B5EF4-FFF2-40B4-BE49-F238E27FC236}">
                <a16:creationId xmlns="" xmlns:a16="http://schemas.microsoft.com/office/drawing/2014/main" id="{E0E2257C-B3DE-FB4D-A7A8-5CFA9886B2CE}"/>
              </a:ext>
            </a:extLst>
          </p:cNvPr>
          <p:cNvSpPr/>
          <p:nvPr/>
        </p:nvSpPr>
        <p:spPr>
          <a:xfrm>
            <a:off x="552801" y="5225263"/>
            <a:ext cx="37818" cy="43622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0" hangingPunct="0"/>
            <a:endParaRPr lang="ko-KR" altLang="en-US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39" name="TextBox 5"/>
          <p:cNvSpPr txBox="1">
            <a:spLocks noChangeArrowheads="1"/>
          </p:cNvSpPr>
          <p:nvPr/>
        </p:nvSpPr>
        <p:spPr bwMode="auto">
          <a:xfrm>
            <a:off x="2959899" y="2156263"/>
            <a:ext cx="875233" cy="18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/>
            <a:r>
              <a:rPr lang="ko-KR" altLang="en-US" sz="773" b="0" dirty="0" smtClean="0">
                <a:latin typeface="Nanum Gothic" charset="-127"/>
                <a:ea typeface="Nanum Gothic" charset="-127"/>
                <a:cs typeface="Nanum Gothic" charset="-127"/>
              </a:rPr>
              <a:t>행사전개사진 </a:t>
            </a:r>
            <a:r>
              <a:rPr lang="en-US" altLang="ko-KR" sz="773" b="0" dirty="0" smtClean="0">
                <a:latin typeface="Nanum Gothic" charset="-127"/>
                <a:ea typeface="Nanum Gothic" charset="-127"/>
                <a:cs typeface="Nanum Gothic" charset="-127"/>
              </a:rPr>
              <a:t>01</a:t>
            </a:r>
            <a:endParaRPr lang="ko-KR" altLang="en-US" sz="773" b="0" dirty="0">
              <a:latin typeface="Nanum Gothic" charset="-127"/>
              <a:ea typeface="Nanum Gothic" charset="-127"/>
              <a:cs typeface="Nanum Gothic" charset="-127"/>
            </a:endParaRPr>
          </a:p>
        </p:txBody>
      </p:sp>
      <p:sp>
        <p:nvSpPr>
          <p:cNvPr id="41" name="TextBox 5"/>
          <p:cNvSpPr txBox="1">
            <a:spLocks noChangeArrowheads="1"/>
          </p:cNvSpPr>
          <p:nvPr/>
        </p:nvSpPr>
        <p:spPr bwMode="auto">
          <a:xfrm>
            <a:off x="2958416" y="6219176"/>
            <a:ext cx="875233" cy="18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ko-KR" altLang="en-US" sz="773" b="0" dirty="0">
                <a:latin typeface="Nanum Gothic" charset="-127"/>
                <a:ea typeface="Nanum Gothic" charset="-127"/>
                <a:cs typeface="Nanum Gothic" charset="-127"/>
              </a:rPr>
              <a:t>행사전개사진 </a:t>
            </a:r>
            <a:r>
              <a:rPr lang="en-US" altLang="ko-KR" sz="773" b="0" dirty="0" smtClean="0">
                <a:latin typeface="Nanum Gothic" charset="-127"/>
                <a:ea typeface="Nanum Gothic" charset="-127"/>
                <a:cs typeface="Nanum Gothic" charset="-127"/>
              </a:rPr>
              <a:t>05</a:t>
            </a:r>
            <a:endParaRPr lang="ko-KR" altLang="en-US" sz="773" b="0" dirty="0">
              <a:latin typeface="Nanum Gothic" charset="-127"/>
              <a:ea typeface="Nanum Gothic" charset="-127"/>
              <a:cs typeface="Nanum Gothic" charset="-127"/>
            </a:endParaRPr>
          </a:p>
        </p:txBody>
      </p:sp>
      <p:sp>
        <p:nvSpPr>
          <p:cNvPr id="42" name="TextBox 5"/>
          <p:cNvSpPr txBox="1">
            <a:spLocks noChangeArrowheads="1"/>
          </p:cNvSpPr>
          <p:nvPr/>
        </p:nvSpPr>
        <p:spPr bwMode="auto">
          <a:xfrm>
            <a:off x="5868144" y="2156263"/>
            <a:ext cx="875233" cy="18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ko-KR" altLang="en-US" sz="773" b="0" dirty="0">
                <a:latin typeface="Nanum Gothic" charset="-127"/>
                <a:ea typeface="Nanum Gothic" charset="-127"/>
                <a:cs typeface="Nanum Gothic" charset="-127"/>
              </a:rPr>
              <a:t>행사전개사진 </a:t>
            </a:r>
            <a:r>
              <a:rPr lang="en-US" altLang="ko-KR" sz="773" b="0" dirty="0" smtClean="0">
                <a:latin typeface="Nanum Gothic" charset="-127"/>
                <a:ea typeface="Nanum Gothic" charset="-127"/>
                <a:cs typeface="Nanum Gothic" charset="-127"/>
              </a:rPr>
              <a:t>02</a:t>
            </a:r>
            <a:endParaRPr lang="ko-KR" altLang="en-US" sz="773" b="0" dirty="0">
              <a:latin typeface="Nanum Gothic" charset="-127"/>
              <a:ea typeface="Nanum Gothic" charset="-127"/>
              <a:cs typeface="Nanum Gothic" charset="-127"/>
            </a:endParaRPr>
          </a:p>
        </p:txBody>
      </p:sp>
      <p:sp>
        <p:nvSpPr>
          <p:cNvPr id="43" name="TextBox 5"/>
          <p:cNvSpPr txBox="1">
            <a:spLocks noChangeArrowheads="1"/>
          </p:cNvSpPr>
          <p:nvPr/>
        </p:nvSpPr>
        <p:spPr bwMode="auto">
          <a:xfrm>
            <a:off x="2940841" y="4166840"/>
            <a:ext cx="1333444" cy="18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ko-KR" altLang="en-US" sz="773" b="0" dirty="0">
                <a:latin typeface="Nanum Gothic" charset="-127"/>
                <a:ea typeface="Nanum Gothic" charset="-127"/>
                <a:cs typeface="Nanum Gothic" charset="-127"/>
              </a:rPr>
              <a:t>행사전개사진 </a:t>
            </a:r>
            <a:r>
              <a:rPr lang="en-US" altLang="ko-KR" sz="773" b="0" dirty="0" smtClean="0">
                <a:latin typeface="Nanum Gothic" charset="-127"/>
                <a:ea typeface="Nanum Gothic" charset="-127"/>
                <a:cs typeface="Nanum Gothic" charset="-127"/>
              </a:rPr>
              <a:t>03</a:t>
            </a:r>
            <a:endParaRPr lang="ko-KR" altLang="en-US" sz="773" b="0" dirty="0">
              <a:latin typeface="Nanum Gothic" charset="-127"/>
              <a:ea typeface="Nanum Gothic" charset="-127"/>
              <a:cs typeface="Nanum Gothic" charset="-127"/>
            </a:endParaRPr>
          </a:p>
        </p:txBody>
      </p:sp>
      <p:sp>
        <p:nvSpPr>
          <p:cNvPr id="44" name="TextBox 5"/>
          <p:cNvSpPr txBox="1">
            <a:spLocks noChangeArrowheads="1"/>
          </p:cNvSpPr>
          <p:nvPr/>
        </p:nvSpPr>
        <p:spPr bwMode="auto">
          <a:xfrm>
            <a:off x="5869603" y="6243005"/>
            <a:ext cx="875233" cy="18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ko-KR" altLang="en-US" sz="773" b="0" dirty="0">
                <a:latin typeface="Nanum Gothic" charset="-127"/>
                <a:ea typeface="Nanum Gothic" charset="-127"/>
                <a:cs typeface="Nanum Gothic" charset="-127"/>
              </a:rPr>
              <a:t>행사전개사진 </a:t>
            </a:r>
            <a:r>
              <a:rPr lang="en-US" altLang="ko-KR" sz="773" b="0" dirty="0" smtClean="0">
                <a:latin typeface="Nanum Gothic" charset="-127"/>
                <a:ea typeface="Nanum Gothic" charset="-127"/>
                <a:cs typeface="Nanum Gothic" charset="-127"/>
              </a:rPr>
              <a:t>06</a:t>
            </a:r>
            <a:endParaRPr lang="ko-KR" altLang="en-US" sz="773" b="0" dirty="0">
              <a:latin typeface="Nanum Gothic" charset="-127"/>
              <a:ea typeface="Nanum Gothic" charset="-127"/>
              <a:cs typeface="Nanum Gothic" charset="-127"/>
            </a:endParaRPr>
          </a:p>
        </p:txBody>
      </p:sp>
      <p:sp>
        <p:nvSpPr>
          <p:cNvPr id="45" name="TextBox 5"/>
          <p:cNvSpPr txBox="1">
            <a:spLocks noChangeArrowheads="1"/>
          </p:cNvSpPr>
          <p:nvPr/>
        </p:nvSpPr>
        <p:spPr bwMode="auto">
          <a:xfrm>
            <a:off x="5882315" y="4166840"/>
            <a:ext cx="1483520" cy="18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ko-KR" altLang="en-US" sz="773" b="0" dirty="0">
                <a:latin typeface="Nanum Gothic" charset="-127"/>
                <a:ea typeface="Nanum Gothic" charset="-127"/>
                <a:cs typeface="Nanum Gothic" charset="-127"/>
              </a:rPr>
              <a:t>행사전개사진 </a:t>
            </a:r>
            <a:r>
              <a:rPr lang="en-US" altLang="ko-KR" sz="773" b="0" dirty="0" smtClean="0">
                <a:latin typeface="Nanum Gothic" charset="-127"/>
                <a:ea typeface="Nanum Gothic" charset="-127"/>
                <a:cs typeface="Nanum Gothic" charset="-127"/>
              </a:rPr>
              <a:t>04</a:t>
            </a:r>
            <a:endParaRPr lang="ko-KR" altLang="en-US" sz="773" b="0" dirty="0">
              <a:latin typeface="Nanum Gothic" charset="-127"/>
              <a:ea typeface="Nanum Gothic" charset="-127"/>
              <a:cs typeface="Nanum Gothic" charset="-127"/>
            </a:endParaRPr>
          </a:p>
        </p:txBody>
      </p:sp>
      <p:cxnSp>
        <p:nvCxnSpPr>
          <p:cNvPr id="24" name="직선 연결선[R] 23"/>
          <p:cNvCxnSpPr/>
          <p:nvPr/>
        </p:nvCxnSpPr>
        <p:spPr>
          <a:xfrm>
            <a:off x="2958415" y="2156264"/>
            <a:ext cx="27869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직선 연결선[R] 24"/>
          <p:cNvCxnSpPr/>
          <p:nvPr/>
        </p:nvCxnSpPr>
        <p:spPr>
          <a:xfrm>
            <a:off x="5874286" y="2156264"/>
            <a:ext cx="27869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직선 연결선[R] 25"/>
          <p:cNvCxnSpPr/>
          <p:nvPr/>
        </p:nvCxnSpPr>
        <p:spPr>
          <a:xfrm>
            <a:off x="2958415" y="4159451"/>
            <a:ext cx="27869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직선 연결선[R] 26"/>
          <p:cNvCxnSpPr/>
          <p:nvPr/>
        </p:nvCxnSpPr>
        <p:spPr>
          <a:xfrm>
            <a:off x="5874286" y="4159451"/>
            <a:ext cx="27869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직선 연결선[R] 27"/>
          <p:cNvCxnSpPr/>
          <p:nvPr/>
        </p:nvCxnSpPr>
        <p:spPr>
          <a:xfrm>
            <a:off x="2958415" y="6194048"/>
            <a:ext cx="27869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직선 연결선[R] 28"/>
          <p:cNvCxnSpPr/>
          <p:nvPr/>
        </p:nvCxnSpPr>
        <p:spPr>
          <a:xfrm>
            <a:off x="5874286" y="6194048"/>
            <a:ext cx="27869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직선 연결선[R] 46">
            <a:extLst>
              <a:ext uri="{FF2B5EF4-FFF2-40B4-BE49-F238E27FC236}">
                <a16:creationId xmlns="" xmlns:a16="http://schemas.microsoft.com/office/drawing/2014/main" id="{24D153BB-D7FD-C44D-9754-E040B3242E48}"/>
              </a:ext>
            </a:extLst>
          </p:cNvPr>
          <p:cNvCxnSpPr>
            <a:cxnSpLocks/>
          </p:cNvCxnSpPr>
          <p:nvPr/>
        </p:nvCxnSpPr>
        <p:spPr>
          <a:xfrm>
            <a:off x="219739" y="398106"/>
            <a:ext cx="0" cy="5536134"/>
          </a:xfrm>
          <a:prstGeom prst="line">
            <a:avLst/>
          </a:prstGeom>
          <a:noFill/>
          <a:ln w="6350" cap="flat">
            <a:solidFill>
              <a:schemeClr val="bg1">
                <a:lumMod val="6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8" name="TextBox 14">
            <a:extLst>
              <a:ext uri="{FF2B5EF4-FFF2-40B4-BE49-F238E27FC236}">
                <a16:creationId xmlns="" xmlns:a16="http://schemas.microsoft.com/office/drawing/2014/main" id="{CD096134-52DF-5F42-83FF-0AEA9385DD03}"/>
              </a:ext>
            </a:extLst>
          </p:cNvPr>
          <p:cNvSpPr txBox="1"/>
          <p:nvPr/>
        </p:nvSpPr>
        <p:spPr>
          <a:xfrm rot="16200000">
            <a:off x="-598672" y="5577291"/>
            <a:ext cx="1652313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/>
            <a:r>
              <a:rPr lang="en-US" altLang="ko-KR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BRAND</a:t>
            </a:r>
            <a:endParaRPr lang="ko-KR" altLang="en-US" sz="1125" dirty="0">
              <a:solidFill>
                <a:schemeClr val="tx1">
                  <a:lumMod val="75000"/>
                  <a:lumOff val="25000"/>
                </a:schemeClr>
              </a:solidFill>
              <a:latin typeface="NanumBarunGothic" panose="020B0603020101020101" pitchFamily="34" charset="-127"/>
              <a:ea typeface="NanumBarunGothic" panose="020B0603020101020101" pitchFamily="34" charset="-127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572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그림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838" y="406105"/>
            <a:ext cx="2804560" cy="174735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337" y="406761"/>
            <a:ext cx="2792144" cy="175900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415" y="2381205"/>
            <a:ext cx="2797167" cy="178211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6708" y="2366296"/>
            <a:ext cx="2786983" cy="180050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9898" y="4413583"/>
            <a:ext cx="2785499" cy="176790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6707" y="4413582"/>
            <a:ext cx="2787379" cy="1795673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="" xmlns:a16="http://schemas.microsoft.com/office/drawing/2014/main" id="{E0351BFE-21FF-0744-BCB6-DDC4D4425C50}"/>
              </a:ext>
            </a:extLst>
          </p:cNvPr>
          <p:cNvSpPr/>
          <p:nvPr/>
        </p:nvSpPr>
        <p:spPr>
          <a:xfrm>
            <a:off x="8769206" y="6621595"/>
            <a:ext cx="290802" cy="189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633" dirty="0">
                <a:solidFill>
                  <a:schemeClr val="tx1">
                    <a:lumMod val="85000"/>
                    <a:lumOff val="15000"/>
                  </a:schemeClr>
                </a:solidFill>
                <a:latin typeface="NanumBarunGothic UltraLight" panose="020B0603020101020101" pitchFamily="34" charset="-127"/>
                <a:ea typeface="NanumBarunGothic UltraLight" panose="020B0603020101020101" pitchFamily="34" charset="-127"/>
              </a:rPr>
              <a:t>03</a:t>
            </a:r>
          </a:p>
        </p:txBody>
      </p:sp>
      <p:cxnSp>
        <p:nvCxnSpPr>
          <p:cNvPr id="17" name="직선 연결선[R] 16">
            <a:extLst>
              <a:ext uri="{FF2B5EF4-FFF2-40B4-BE49-F238E27FC236}">
                <a16:creationId xmlns="" xmlns:a16="http://schemas.microsoft.com/office/drawing/2014/main" id="{981AF829-CA3E-A143-ABBA-6A93D6A52192}"/>
              </a:ext>
            </a:extLst>
          </p:cNvPr>
          <p:cNvCxnSpPr>
            <a:cxnSpLocks/>
          </p:cNvCxnSpPr>
          <p:nvPr/>
        </p:nvCxnSpPr>
        <p:spPr>
          <a:xfrm>
            <a:off x="8936018" y="398105"/>
            <a:ext cx="0" cy="6061788"/>
          </a:xfrm>
          <a:prstGeom prst="line">
            <a:avLst/>
          </a:prstGeom>
          <a:noFill/>
          <a:ln w="6350" cap="flat">
            <a:solidFill>
              <a:schemeClr val="bg1">
                <a:lumMod val="6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58611F05-11B5-DA4F-A13C-07E2FB50E0D4}"/>
              </a:ext>
            </a:extLst>
          </p:cNvPr>
          <p:cNvSpPr txBox="1"/>
          <p:nvPr/>
        </p:nvSpPr>
        <p:spPr>
          <a:xfrm>
            <a:off x="7985982" y="83931"/>
            <a:ext cx="1006765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r>
              <a:rPr lang="en-US" altLang="ko-KR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VALUEVENUE</a:t>
            </a:r>
            <a:endParaRPr lang="ko-KR" altLang="en-US" sz="1125" dirty="0">
              <a:solidFill>
                <a:schemeClr val="tx1">
                  <a:lumMod val="75000"/>
                  <a:lumOff val="25000"/>
                </a:schemeClr>
              </a:solidFill>
              <a:latin typeface="NanumBarunGothic" panose="020B0603020101020101" pitchFamily="34" charset="-127"/>
              <a:ea typeface="NanumBarunGothic" panose="020B0603020101020101" pitchFamily="34" charset="-127"/>
              <a:sym typeface="Helvetica Neue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="" xmlns:a16="http://schemas.microsoft.com/office/drawing/2014/main" id="{3CB3DB31-A0B0-2A45-B76F-8D8F0C128E02}"/>
              </a:ext>
            </a:extLst>
          </p:cNvPr>
          <p:cNvSpPr/>
          <p:nvPr/>
        </p:nvSpPr>
        <p:spPr>
          <a:xfrm>
            <a:off x="628440" y="3881818"/>
            <a:ext cx="1936522" cy="2591287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984" dirty="0">
                <a:solidFill>
                  <a:srgbClr val="C00000"/>
                </a:solidFill>
                <a:latin typeface="Nanum Gothic" charset="-127"/>
                <a:ea typeface="Nanum Gothic" charset="-127"/>
                <a:cs typeface="Nanum Gothic" charset="-127"/>
              </a:rPr>
              <a:t>상기 문안은 예시 이므로 브랜드 내용으로 모두 수정하시면 됩니다</a:t>
            </a:r>
            <a:r>
              <a:rPr lang="en-US" altLang="ko-KR" sz="984" dirty="0">
                <a:solidFill>
                  <a:srgbClr val="C00000"/>
                </a:solidFill>
                <a:latin typeface="Nanum Gothic" charset="-127"/>
                <a:ea typeface="Nanum Gothic" charset="-127"/>
                <a:cs typeface="Nanum Gothic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984" dirty="0">
                <a:solidFill>
                  <a:srgbClr val="C00000"/>
                </a:solidFill>
                <a:latin typeface="Nanum Gothic" charset="-127"/>
                <a:ea typeface="Nanum Gothic" charset="-127"/>
                <a:cs typeface="Nanum Gothic" charset="-127"/>
              </a:rPr>
              <a:t>파일 포멧 및 레이아웃 임의로 바꾸지 마시고 내용과 사진만 바꿔서 넣어주세요</a:t>
            </a:r>
            <a:r>
              <a:rPr lang="en-US" altLang="ko-KR" sz="984" dirty="0">
                <a:solidFill>
                  <a:srgbClr val="C00000"/>
                </a:solidFill>
                <a:latin typeface="Nanum Gothic" charset="-127"/>
                <a:ea typeface="Nanum Gothic" charset="-127"/>
                <a:cs typeface="Nanum Gothic" charset="-127"/>
              </a:rPr>
              <a:t>!</a:t>
            </a:r>
          </a:p>
          <a:p>
            <a:pPr algn="l">
              <a:lnSpc>
                <a:spcPct val="150000"/>
              </a:lnSpc>
            </a:pPr>
            <a:endParaRPr lang="en-US" altLang="ko-KR" sz="984" dirty="0">
              <a:solidFill>
                <a:srgbClr val="FF0000"/>
              </a:solidFill>
              <a:latin typeface="Nanum Gothic" charset="-127"/>
              <a:ea typeface="Nanum Gothic" charset="-127"/>
              <a:cs typeface="Nanum Gothic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984" dirty="0">
                <a:latin typeface="Nanum Gothic" charset="-127"/>
                <a:ea typeface="Nanum Gothic" charset="-127"/>
                <a:cs typeface="Nanum Gothic" charset="-127"/>
              </a:rPr>
              <a:t>VMD </a:t>
            </a:r>
            <a:r>
              <a:rPr lang="ko-KR" altLang="en-US" sz="984" dirty="0">
                <a:latin typeface="Nanum Gothic" charset="-127"/>
                <a:ea typeface="Nanum Gothic" charset="-127"/>
                <a:cs typeface="Nanum Gothic" charset="-127"/>
              </a:rPr>
              <a:t>집기에 연출을 꾸민 연출 사진들로 바꿔주시면 됩니다</a:t>
            </a:r>
            <a:r>
              <a:rPr lang="en-US" altLang="ko-KR" sz="984" dirty="0">
                <a:latin typeface="Nanum Gothic" charset="-127"/>
                <a:ea typeface="Nanum Gothic" charset="-127"/>
                <a:cs typeface="Nanum Gothic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altLang="ko-KR" sz="984" dirty="0">
                <a:latin typeface="Nanum Gothic" charset="-127"/>
                <a:ea typeface="Nanum Gothic" charset="-127"/>
                <a:cs typeface="Nanum Gothic" charset="-127"/>
              </a:rPr>
              <a:t>(</a:t>
            </a:r>
            <a:r>
              <a:rPr lang="ko-KR" altLang="en-US" sz="984" dirty="0">
                <a:latin typeface="Nanum Gothic" charset="-127"/>
                <a:ea typeface="Nanum Gothic" charset="-127"/>
                <a:cs typeface="Nanum Gothic" charset="-127"/>
              </a:rPr>
              <a:t>사진이 부족하면 포멧 바꾸지 마시고 있는 사진만 올려주시고 나머지는 비워놔주세요</a:t>
            </a:r>
            <a:r>
              <a:rPr lang="en-US" altLang="ko-KR" sz="984" dirty="0">
                <a:latin typeface="Nanum Gothic" charset="-127"/>
                <a:ea typeface="Nanum Gothic" charset="-127"/>
                <a:cs typeface="Nanum Gothic" charset="-127"/>
              </a:rPr>
              <a:t>)</a:t>
            </a:r>
          </a:p>
        </p:txBody>
      </p:sp>
      <p:sp>
        <p:nvSpPr>
          <p:cNvPr id="30" name="타원 29">
            <a:extLst>
              <a:ext uri="{FF2B5EF4-FFF2-40B4-BE49-F238E27FC236}">
                <a16:creationId xmlns="" xmlns:a16="http://schemas.microsoft.com/office/drawing/2014/main" id="{BB14F4C4-37B7-A34C-B151-46CBC481EE80}"/>
              </a:ext>
            </a:extLst>
          </p:cNvPr>
          <p:cNvSpPr/>
          <p:nvPr/>
        </p:nvSpPr>
        <p:spPr>
          <a:xfrm>
            <a:off x="552801" y="3905521"/>
            <a:ext cx="37818" cy="436220"/>
          </a:xfrm>
          <a:prstGeom prst="ellipse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0" hangingPunct="0"/>
            <a:endParaRPr lang="ko-KR" altLang="en-US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33" name="타원 32">
            <a:extLst>
              <a:ext uri="{FF2B5EF4-FFF2-40B4-BE49-F238E27FC236}">
                <a16:creationId xmlns="" xmlns:a16="http://schemas.microsoft.com/office/drawing/2014/main" id="{E0E2257C-B3DE-FB4D-A7A8-5CFA9886B2CE}"/>
              </a:ext>
            </a:extLst>
          </p:cNvPr>
          <p:cNvSpPr/>
          <p:nvPr/>
        </p:nvSpPr>
        <p:spPr>
          <a:xfrm>
            <a:off x="552801" y="5225263"/>
            <a:ext cx="37818" cy="43622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0" hangingPunct="0"/>
            <a:endParaRPr lang="ko-KR" altLang="en-US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39" name="TextBox 5"/>
          <p:cNvSpPr txBox="1">
            <a:spLocks noChangeArrowheads="1"/>
          </p:cNvSpPr>
          <p:nvPr/>
        </p:nvSpPr>
        <p:spPr bwMode="auto">
          <a:xfrm>
            <a:off x="2959899" y="2156263"/>
            <a:ext cx="908895" cy="18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/>
            <a:r>
              <a:rPr lang="en-US" altLang="ko-KR" sz="773" b="0" dirty="0">
                <a:latin typeface="Nanum Gothic" charset="-127"/>
                <a:ea typeface="Nanum Gothic" charset="-127"/>
                <a:cs typeface="Nanum Gothic" charset="-127"/>
              </a:rPr>
              <a:t>VMD</a:t>
            </a:r>
            <a:r>
              <a:rPr lang="ko-KR" altLang="en-US" sz="773" b="0" dirty="0">
                <a:latin typeface="Nanum Gothic" charset="-127"/>
                <a:ea typeface="Nanum Gothic" charset="-127"/>
                <a:cs typeface="Nanum Gothic" charset="-127"/>
              </a:rPr>
              <a:t> 연출시안 </a:t>
            </a:r>
            <a:r>
              <a:rPr lang="en-US" altLang="ko-KR" sz="773" b="0" dirty="0">
                <a:latin typeface="Nanum Gothic" charset="-127"/>
                <a:ea typeface="Nanum Gothic" charset="-127"/>
                <a:cs typeface="Nanum Gothic" charset="-127"/>
              </a:rPr>
              <a:t>01</a:t>
            </a:r>
            <a:endParaRPr lang="ko-KR" altLang="en-US" sz="773" b="0" dirty="0">
              <a:latin typeface="Nanum Gothic" charset="-127"/>
              <a:ea typeface="Nanum Gothic" charset="-127"/>
              <a:cs typeface="Nanum Gothic" charset="-127"/>
            </a:endParaRPr>
          </a:p>
        </p:txBody>
      </p:sp>
      <p:sp>
        <p:nvSpPr>
          <p:cNvPr id="41" name="TextBox 5"/>
          <p:cNvSpPr txBox="1">
            <a:spLocks noChangeArrowheads="1"/>
          </p:cNvSpPr>
          <p:nvPr/>
        </p:nvSpPr>
        <p:spPr bwMode="auto">
          <a:xfrm>
            <a:off x="2958416" y="6219176"/>
            <a:ext cx="908895" cy="18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/>
            <a:r>
              <a:rPr lang="en-US" altLang="ko-KR" sz="773" b="0" dirty="0">
                <a:latin typeface="Nanum Gothic" charset="-127"/>
                <a:ea typeface="Nanum Gothic" charset="-127"/>
                <a:cs typeface="Nanum Gothic" charset="-127"/>
              </a:rPr>
              <a:t>VMD</a:t>
            </a:r>
            <a:r>
              <a:rPr lang="ko-KR" altLang="en-US" sz="773" b="0" dirty="0">
                <a:latin typeface="Nanum Gothic" charset="-127"/>
                <a:ea typeface="Nanum Gothic" charset="-127"/>
                <a:cs typeface="Nanum Gothic" charset="-127"/>
              </a:rPr>
              <a:t> 연출시안 </a:t>
            </a:r>
            <a:r>
              <a:rPr lang="en-US" altLang="ko-KR" sz="773" b="0" dirty="0">
                <a:latin typeface="Nanum Gothic" charset="-127"/>
                <a:ea typeface="Nanum Gothic" charset="-127"/>
                <a:cs typeface="Nanum Gothic" charset="-127"/>
              </a:rPr>
              <a:t>05</a:t>
            </a:r>
            <a:endParaRPr lang="ko-KR" altLang="en-US" sz="773" b="0" dirty="0">
              <a:latin typeface="Nanum Gothic" charset="-127"/>
              <a:ea typeface="Nanum Gothic" charset="-127"/>
              <a:cs typeface="Nanum Gothic" charset="-127"/>
            </a:endParaRPr>
          </a:p>
        </p:txBody>
      </p:sp>
      <p:sp>
        <p:nvSpPr>
          <p:cNvPr id="42" name="TextBox 5"/>
          <p:cNvSpPr txBox="1">
            <a:spLocks noChangeArrowheads="1"/>
          </p:cNvSpPr>
          <p:nvPr/>
        </p:nvSpPr>
        <p:spPr bwMode="auto">
          <a:xfrm>
            <a:off x="5860337" y="2156263"/>
            <a:ext cx="908895" cy="18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/>
            <a:r>
              <a:rPr lang="en-US" altLang="ko-KR" sz="773" b="0" dirty="0">
                <a:latin typeface="Nanum Gothic" charset="-127"/>
                <a:ea typeface="Nanum Gothic" charset="-127"/>
                <a:cs typeface="Nanum Gothic" charset="-127"/>
              </a:rPr>
              <a:t>VMD</a:t>
            </a:r>
            <a:r>
              <a:rPr lang="ko-KR" altLang="en-US" sz="773" b="0" dirty="0">
                <a:latin typeface="Nanum Gothic" charset="-127"/>
                <a:ea typeface="Nanum Gothic" charset="-127"/>
                <a:cs typeface="Nanum Gothic" charset="-127"/>
              </a:rPr>
              <a:t> 연출시안 </a:t>
            </a:r>
            <a:r>
              <a:rPr lang="en-US" altLang="ko-KR" sz="773" b="0" dirty="0">
                <a:latin typeface="Nanum Gothic" charset="-127"/>
                <a:ea typeface="Nanum Gothic" charset="-127"/>
                <a:cs typeface="Nanum Gothic" charset="-127"/>
              </a:rPr>
              <a:t>02</a:t>
            </a:r>
            <a:endParaRPr lang="ko-KR" altLang="en-US" sz="773" b="0" dirty="0">
              <a:latin typeface="Nanum Gothic" charset="-127"/>
              <a:ea typeface="Nanum Gothic" charset="-127"/>
              <a:cs typeface="Nanum Gothic" charset="-127"/>
            </a:endParaRPr>
          </a:p>
        </p:txBody>
      </p:sp>
      <p:sp>
        <p:nvSpPr>
          <p:cNvPr id="43" name="TextBox 5"/>
          <p:cNvSpPr txBox="1">
            <a:spLocks noChangeArrowheads="1"/>
          </p:cNvSpPr>
          <p:nvPr/>
        </p:nvSpPr>
        <p:spPr bwMode="auto">
          <a:xfrm>
            <a:off x="2940841" y="4166840"/>
            <a:ext cx="1333444" cy="18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/>
            <a:r>
              <a:rPr lang="en-US" altLang="ko-KR" sz="773" b="0" dirty="0">
                <a:latin typeface="Nanum Gothic" charset="-127"/>
                <a:ea typeface="Nanum Gothic" charset="-127"/>
                <a:cs typeface="Nanum Gothic" charset="-127"/>
              </a:rPr>
              <a:t>VMD</a:t>
            </a:r>
            <a:r>
              <a:rPr lang="ko-KR" altLang="en-US" sz="773" b="0" dirty="0">
                <a:latin typeface="Nanum Gothic" charset="-127"/>
                <a:ea typeface="Nanum Gothic" charset="-127"/>
                <a:cs typeface="Nanum Gothic" charset="-127"/>
              </a:rPr>
              <a:t> 연출시안 </a:t>
            </a:r>
            <a:r>
              <a:rPr lang="en-US" altLang="ko-KR" sz="773" b="0" dirty="0">
                <a:latin typeface="Nanum Gothic" charset="-127"/>
                <a:ea typeface="Nanum Gothic" charset="-127"/>
                <a:cs typeface="Nanum Gothic" charset="-127"/>
              </a:rPr>
              <a:t>03</a:t>
            </a:r>
            <a:endParaRPr lang="ko-KR" altLang="en-US" sz="773" b="0" dirty="0">
              <a:latin typeface="Nanum Gothic" charset="-127"/>
              <a:ea typeface="Nanum Gothic" charset="-127"/>
              <a:cs typeface="Nanum Gothic" charset="-127"/>
            </a:endParaRPr>
          </a:p>
        </p:txBody>
      </p:sp>
      <p:sp>
        <p:nvSpPr>
          <p:cNvPr id="44" name="TextBox 5"/>
          <p:cNvSpPr txBox="1">
            <a:spLocks noChangeArrowheads="1"/>
          </p:cNvSpPr>
          <p:nvPr/>
        </p:nvSpPr>
        <p:spPr bwMode="auto">
          <a:xfrm>
            <a:off x="5869603" y="6243005"/>
            <a:ext cx="908895" cy="18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/>
            <a:r>
              <a:rPr lang="en-US" altLang="ko-KR" sz="773" b="0" dirty="0">
                <a:latin typeface="Nanum Gothic" charset="-127"/>
                <a:ea typeface="Nanum Gothic" charset="-127"/>
                <a:cs typeface="Nanum Gothic" charset="-127"/>
              </a:rPr>
              <a:t>VMD</a:t>
            </a:r>
            <a:r>
              <a:rPr lang="ko-KR" altLang="en-US" sz="773" b="0" dirty="0">
                <a:latin typeface="Nanum Gothic" charset="-127"/>
                <a:ea typeface="Nanum Gothic" charset="-127"/>
                <a:cs typeface="Nanum Gothic" charset="-127"/>
              </a:rPr>
              <a:t> 연출시안 </a:t>
            </a:r>
            <a:r>
              <a:rPr lang="en-US" altLang="ko-KR" sz="773" b="0" dirty="0">
                <a:latin typeface="Nanum Gothic" charset="-127"/>
                <a:ea typeface="Nanum Gothic" charset="-127"/>
                <a:cs typeface="Nanum Gothic" charset="-127"/>
              </a:rPr>
              <a:t>06</a:t>
            </a:r>
            <a:endParaRPr lang="ko-KR" altLang="en-US" sz="773" b="0" dirty="0">
              <a:latin typeface="Nanum Gothic" charset="-127"/>
              <a:ea typeface="Nanum Gothic" charset="-127"/>
              <a:cs typeface="Nanum Gothic" charset="-127"/>
            </a:endParaRPr>
          </a:p>
        </p:txBody>
      </p:sp>
      <p:sp>
        <p:nvSpPr>
          <p:cNvPr id="45" name="TextBox 5"/>
          <p:cNvSpPr txBox="1">
            <a:spLocks noChangeArrowheads="1"/>
          </p:cNvSpPr>
          <p:nvPr/>
        </p:nvSpPr>
        <p:spPr bwMode="auto">
          <a:xfrm>
            <a:off x="5882315" y="4166840"/>
            <a:ext cx="1483520" cy="18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/>
            <a:r>
              <a:rPr lang="en-US" altLang="ko-KR" sz="773" b="0" dirty="0">
                <a:latin typeface="Nanum Gothic" charset="-127"/>
                <a:ea typeface="Nanum Gothic" charset="-127"/>
                <a:cs typeface="Nanum Gothic" charset="-127"/>
              </a:rPr>
              <a:t>VMD</a:t>
            </a:r>
            <a:r>
              <a:rPr lang="ko-KR" altLang="en-US" sz="773" b="0" dirty="0">
                <a:latin typeface="Nanum Gothic" charset="-127"/>
                <a:ea typeface="Nanum Gothic" charset="-127"/>
                <a:cs typeface="Nanum Gothic" charset="-127"/>
              </a:rPr>
              <a:t> 연출시안 </a:t>
            </a:r>
            <a:r>
              <a:rPr lang="en-US" altLang="ko-KR" sz="773" b="0" dirty="0">
                <a:latin typeface="Nanum Gothic" charset="-127"/>
                <a:ea typeface="Nanum Gothic" charset="-127"/>
                <a:cs typeface="Nanum Gothic" charset="-127"/>
              </a:rPr>
              <a:t>04</a:t>
            </a:r>
            <a:endParaRPr lang="ko-KR" altLang="en-US" sz="773" b="0" dirty="0">
              <a:latin typeface="Nanum Gothic" charset="-127"/>
              <a:ea typeface="Nanum Gothic" charset="-127"/>
              <a:cs typeface="Nanum Gothic" charset="-127"/>
            </a:endParaRPr>
          </a:p>
        </p:txBody>
      </p:sp>
      <p:cxnSp>
        <p:nvCxnSpPr>
          <p:cNvPr id="24" name="직선 연결선[R] 23"/>
          <p:cNvCxnSpPr/>
          <p:nvPr/>
        </p:nvCxnSpPr>
        <p:spPr>
          <a:xfrm>
            <a:off x="2958415" y="2156264"/>
            <a:ext cx="27869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직선 연결선[R] 24"/>
          <p:cNvCxnSpPr/>
          <p:nvPr/>
        </p:nvCxnSpPr>
        <p:spPr>
          <a:xfrm>
            <a:off x="5874286" y="2156264"/>
            <a:ext cx="27869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직선 연결선[R] 25"/>
          <p:cNvCxnSpPr/>
          <p:nvPr/>
        </p:nvCxnSpPr>
        <p:spPr>
          <a:xfrm>
            <a:off x="2958415" y="4159451"/>
            <a:ext cx="27869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직선 연결선[R] 26"/>
          <p:cNvCxnSpPr/>
          <p:nvPr/>
        </p:nvCxnSpPr>
        <p:spPr>
          <a:xfrm>
            <a:off x="5874286" y="4159451"/>
            <a:ext cx="27869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직선 연결선[R] 27"/>
          <p:cNvCxnSpPr/>
          <p:nvPr/>
        </p:nvCxnSpPr>
        <p:spPr>
          <a:xfrm>
            <a:off x="2958415" y="6194048"/>
            <a:ext cx="27869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직선 연결선[R] 28"/>
          <p:cNvCxnSpPr/>
          <p:nvPr/>
        </p:nvCxnSpPr>
        <p:spPr>
          <a:xfrm>
            <a:off x="5874286" y="6194048"/>
            <a:ext cx="27869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직선 연결선[R] 46">
            <a:extLst>
              <a:ext uri="{FF2B5EF4-FFF2-40B4-BE49-F238E27FC236}">
                <a16:creationId xmlns="" xmlns:a16="http://schemas.microsoft.com/office/drawing/2014/main" id="{24D153BB-D7FD-C44D-9754-E040B3242E48}"/>
              </a:ext>
            </a:extLst>
          </p:cNvPr>
          <p:cNvCxnSpPr>
            <a:cxnSpLocks/>
          </p:cNvCxnSpPr>
          <p:nvPr/>
        </p:nvCxnSpPr>
        <p:spPr>
          <a:xfrm>
            <a:off x="219739" y="398106"/>
            <a:ext cx="0" cy="5536134"/>
          </a:xfrm>
          <a:prstGeom prst="line">
            <a:avLst/>
          </a:prstGeom>
          <a:noFill/>
          <a:ln w="6350" cap="flat">
            <a:solidFill>
              <a:schemeClr val="bg1">
                <a:lumMod val="6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8" name="TextBox 14">
            <a:extLst>
              <a:ext uri="{FF2B5EF4-FFF2-40B4-BE49-F238E27FC236}">
                <a16:creationId xmlns="" xmlns:a16="http://schemas.microsoft.com/office/drawing/2014/main" id="{CD096134-52DF-5F42-83FF-0AEA9385DD03}"/>
              </a:ext>
            </a:extLst>
          </p:cNvPr>
          <p:cNvSpPr txBox="1"/>
          <p:nvPr/>
        </p:nvSpPr>
        <p:spPr>
          <a:xfrm rot="16200000">
            <a:off x="-598672" y="5577291"/>
            <a:ext cx="1652313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/>
            <a:r>
              <a:rPr lang="en-US" altLang="ko-KR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BRAND</a:t>
            </a:r>
            <a:endParaRPr lang="ko-KR" altLang="en-US" sz="1125" dirty="0">
              <a:solidFill>
                <a:schemeClr val="tx1">
                  <a:lumMod val="75000"/>
                  <a:lumOff val="25000"/>
                </a:schemeClr>
              </a:solidFill>
              <a:latin typeface="NanumBarunGothic" panose="020B0603020101020101" pitchFamily="34" charset="-127"/>
              <a:ea typeface="NanumBarunGothic" panose="020B0603020101020101" pitchFamily="34" charset="-127"/>
              <a:sym typeface="Helvetica Neue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="" xmlns:a16="http://schemas.microsoft.com/office/drawing/2014/main" id="{E57BC694-8690-964F-8172-D1B0135CFAE8}"/>
              </a:ext>
            </a:extLst>
          </p:cNvPr>
          <p:cNvSpPr/>
          <p:nvPr/>
        </p:nvSpPr>
        <p:spPr>
          <a:xfrm>
            <a:off x="486616" y="398105"/>
            <a:ext cx="169534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ko-KR" altLang="en-US" sz="2250" dirty="0">
                <a:solidFill>
                  <a:schemeClr val="tx1">
                    <a:lumMod val="65000"/>
                    <a:lumOff val="35000"/>
                  </a:schemeClr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브랜드 </a:t>
            </a:r>
            <a:r>
              <a:rPr lang="en-US" altLang="ko-KR" sz="2250" dirty="0">
                <a:solidFill>
                  <a:schemeClr val="tx1">
                    <a:lumMod val="65000"/>
                    <a:lumOff val="35000"/>
                  </a:schemeClr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VMD </a:t>
            </a:r>
            <a:r>
              <a:rPr lang="ko-KR" altLang="en-US" sz="2250" dirty="0">
                <a:solidFill>
                  <a:schemeClr val="tx1">
                    <a:lumMod val="65000"/>
                    <a:lumOff val="35000"/>
                  </a:schemeClr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연출시안</a:t>
            </a:r>
            <a:endParaRPr lang="en-US" altLang="ko-KR" sz="2250" dirty="0">
              <a:solidFill>
                <a:schemeClr val="tx1">
                  <a:lumMod val="65000"/>
                  <a:lumOff val="35000"/>
                </a:schemeClr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3853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9" b="59777"/>
          <a:stretch/>
        </p:blipFill>
        <p:spPr>
          <a:xfrm>
            <a:off x="5860335" y="394026"/>
            <a:ext cx="2796911" cy="176223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414" y="399044"/>
            <a:ext cx="2786984" cy="175721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90"/>
          <a:stretch/>
        </p:blipFill>
        <p:spPr>
          <a:xfrm>
            <a:off x="2961392" y="2417517"/>
            <a:ext cx="2784006" cy="173156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31"/>
          <a:stretch/>
        </p:blipFill>
        <p:spPr>
          <a:xfrm>
            <a:off x="5865101" y="2418955"/>
            <a:ext cx="2792145" cy="173012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1" b="23607"/>
          <a:stretch/>
        </p:blipFill>
        <p:spPr>
          <a:xfrm>
            <a:off x="2957350" y="4418165"/>
            <a:ext cx="2788048" cy="177588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4" t="29000" r="2514" b="45595"/>
          <a:stretch/>
        </p:blipFill>
        <p:spPr>
          <a:xfrm>
            <a:off x="5888507" y="4359753"/>
            <a:ext cx="2774931" cy="1819327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="" xmlns:a16="http://schemas.microsoft.com/office/drawing/2014/main" id="{E0351BFE-21FF-0744-BCB6-DDC4D4425C50}"/>
              </a:ext>
            </a:extLst>
          </p:cNvPr>
          <p:cNvSpPr/>
          <p:nvPr/>
        </p:nvSpPr>
        <p:spPr>
          <a:xfrm>
            <a:off x="8769206" y="6621595"/>
            <a:ext cx="290802" cy="189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633" dirty="0">
                <a:solidFill>
                  <a:schemeClr val="tx1">
                    <a:lumMod val="85000"/>
                    <a:lumOff val="15000"/>
                  </a:schemeClr>
                </a:solidFill>
                <a:latin typeface="NanumBarunGothic UltraLight" panose="020B0603020101020101" pitchFamily="34" charset="-127"/>
                <a:ea typeface="NanumBarunGothic UltraLight" panose="020B0603020101020101" pitchFamily="34" charset="-127"/>
              </a:rPr>
              <a:t>04</a:t>
            </a:r>
          </a:p>
        </p:txBody>
      </p:sp>
      <p:cxnSp>
        <p:nvCxnSpPr>
          <p:cNvPr id="17" name="직선 연결선[R] 16">
            <a:extLst>
              <a:ext uri="{FF2B5EF4-FFF2-40B4-BE49-F238E27FC236}">
                <a16:creationId xmlns="" xmlns:a16="http://schemas.microsoft.com/office/drawing/2014/main" id="{981AF829-CA3E-A143-ABBA-6A93D6A52192}"/>
              </a:ext>
            </a:extLst>
          </p:cNvPr>
          <p:cNvCxnSpPr>
            <a:cxnSpLocks/>
          </p:cNvCxnSpPr>
          <p:nvPr/>
        </p:nvCxnSpPr>
        <p:spPr>
          <a:xfrm>
            <a:off x="8936018" y="398105"/>
            <a:ext cx="0" cy="6061788"/>
          </a:xfrm>
          <a:prstGeom prst="line">
            <a:avLst/>
          </a:prstGeom>
          <a:noFill/>
          <a:ln w="6350" cap="flat">
            <a:solidFill>
              <a:schemeClr val="bg1">
                <a:lumMod val="6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58611F05-11B5-DA4F-A13C-07E2FB50E0D4}"/>
              </a:ext>
            </a:extLst>
          </p:cNvPr>
          <p:cNvSpPr txBox="1"/>
          <p:nvPr/>
        </p:nvSpPr>
        <p:spPr>
          <a:xfrm>
            <a:off x="7985982" y="83931"/>
            <a:ext cx="1006765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r>
              <a:rPr lang="en-US" altLang="ko-KR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VALUEVENUE</a:t>
            </a:r>
            <a:endParaRPr lang="ko-KR" altLang="en-US" sz="1125" dirty="0">
              <a:solidFill>
                <a:schemeClr val="tx1">
                  <a:lumMod val="75000"/>
                  <a:lumOff val="25000"/>
                </a:schemeClr>
              </a:solidFill>
              <a:latin typeface="NanumBarunGothic" panose="020B0603020101020101" pitchFamily="34" charset="-127"/>
              <a:ea typeface="NanumBarunGothic" panose="020B0603020101020101" pitchFamily="34" charset="-127"/>
              <a:sym typeface="Helvetica Neue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="" xmlns:a16="http://schemas.microsoft.com/office/drawing/2014/main" id="{E57BC694-8690-964F-8172-D1B0135CFAE8}"/>
              </a:ext>
            </a:extLst>
          </p:cNvPr>
          <p:cNvSpPr/>
          <p:nvPr/>
        </p:nvSpPr>
        <p:spPr>
          <a:xfrm>
            <a:off x="486615" y="398105"/>
            <a:ext cx="207834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ko-KR" altLang="en-US" sz="2250" dirty="0">
                <a:solidFill>
                  <a:schemeClr val="tx1">
                    <a:lumMod val="65000"/>
                    <a:lumOff val="35000"/>
                  </a:schemeClr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브랜드</a:t>
            </a:r>
            <a:endParaRPr lang="en-US" altLang="ko-KR" sz="2250" dirty="0">
              <a:solidFill>
                <a:schemeClr val="tx1">
                  <a:lumMod val="65000"/>
                  <a:lumOff val="35000"/>
                </a:schemeClr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  <a:p>
            <a:pPr algn="l"/>
            <a:r>
              <a:rPr lang="ko-KR" altLang="en-US" sz="2250" dirty="0">
                <a:solidFill>
                  <a:schemeClr val="tx1">
                    <a:lumMod val="65000"/>
                    <a:lumOff val="35000"/>
                  </a:schemeClr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메인판매 상품</a:t>
            </a:r>
            <a:endParaRPr lang="en-US" altLang="ko-KR" sz="2250" dirty="0">
              <a:solidFill>
                <a:schemeClr val="tx1">
                  <a:lumMod val="65000"/>
                  <a:lumOff val="35000"/>
                </a:schemeClr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="" xmlns:a16="http://schemas.microsoft.com/office/drawing/2014/main" id="{3CB3DB31-A0B0-2A45-B76F-8D8F0C128E02}"/>
              </a:ext>
            </a:extLst>
          </p:cNvPr>
          <p:cNvSpPr/>
          <p:nvPr/>
        </p:nvSpPr>
        <p:spPr>
          <a:xfrm>
            <a:off x="628440" y="2291577"/>
            <a:ext cx="1936522" cy="418152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984" dirty="0">
                <a:solidFill>
                  <a:srgbClr val="C00000"/>
                </a:solidFill>
                <a:latin typeface="Nanum Gothic" charset="-127"/>
                <a:ea typeface="Nanum Gothic" charset="-127"/>
                <a:cs typeface="Nanum Gothic" charset="-127"/>
              </a:rPr>
              <a:t>상기 문안은 예시 이므로 브랜드 내용으로 모두 수정하시면 됩니다</a:t>
            </a:r>
            <a:r>
              <a:rPr lang="en-US" altLang="ko-KR" sz="984" dirty="0">
                <a:solidFill>
                  <a:srgbClr val="C00000"/>
                </a:solidFill>
                <a:latin typeface="Nanum Gothic" charset="-127"/>
                <a:ea typeface="Nanum Gothic" charset="-127"/>
                <a:cs typeface="Nanum Gothic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984" dirty="0">
                <a:solidFill>
                  <a:srgbClr val="C00000"/>
                </a:solidFill>
                <a:latin typeface="Nanum Gothic" charset="-127"/>
                <a:ea typeface="Nanum Gothic" charset="-127"/>
                <a:cs typeface="Nanum Gothic" charset="-127"/>
              </a:rPr>
              <a:t>파일 포멧 및 레이아웃 임의로 바꾸지 마시고 내용과 사진만 바꿔서 넣어주세요</a:t>
            </a:r>
            <a:r>
              <a:rPr lang="en-US" altLang="ko-KR" sz="984" dirty="0">
                <a:solidFill>
                  <a:srgbClr val="C00000"/>
                </a:solidFill>
                <a:latin typeface="Nanum Gothic" charset="-127"/>
                <a:ea typeface="Nanum Gothic" charset="-127"/>
                <a:cs typeface="Nanum Gothic" charset="-127"/>
              </a:rPr>
              <a:t>!</a:t>
            </a:r>
          </a:p>
          <a:p>
            <a:pPr algn="l">
              <a:lnSpc>
                <a:spcPct val="150000"/>
              </a:lnSpc>
            </a:pPr>
            <a:endParaRPr lang="en-US" altLang="ko-KR" sz="984" dirty="0">
              <a:solidFill>
                <a:srgbClr val="FF0000"/>
              </a:solidFill>
              <a:latin typeface="Nanum Gothic" charset="-127"/>
              <a:ea typeface="Nanum Gothic" charset="-127"/>
              <a:cs typeface="Nanum Gothic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984" dirty="0">
                <a:latin typeface="Nanum Gothic" charset="-127"/>
                <a:ea typeface="Nanum Gothic" charset="-127"/>
                <a:cs typeface="Nanum Gothic" charset="-127"/>
              </a:rPr>
              <a:t>VMD </a:t>
            </a:r>
            <a:r>
              <a:rPr lang="ko-KR" altLang="en-US" sz="984" dirty="0">
                <a:latin typeface="Nanum Gothic" charset="-127"/>
                <a:ea typeface="Nanum Gothic" charset="-127"/>
                <a:cs typeface="Nanum Gothic" charset="-127"/>
              </a:rPr>
              <a:t>메인으로 판매하는상품 꼭 누키껏이나 이미지 컷이 아니더라도 됩니다</a:t>
            </a:r>
            <a:r>
              <a:rPr lang="en-US" altLang="ko-KR" sz="984" dirty="0">
                <a:latin typeface="Nanum Gothic" charset="-127"/>
                <a:ea typeface="Nanum Gothic" charset="-127"/>
                <a:cs typeface="Nanum Gothic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984" dirty="0">
                <a:latin typeface="Nanum Gothic" charset="-127"/>
                <a:ea typeface="Nanum Gothic" charset="-127"/>
                <a:cs typeface="Nanum Gothic" charset="-127"/>
              </a:rPr>
              <a:t>백화점에서 어떤상품을 어떤가격대에 파는지가 궁굼해서 내용을 받는 것이니</a:t>
            </a:r>
            <a:endParaRPr lang="en-US" altLang="ko-KR" sz="984" dirty="0">
              <a:latin typeface="Nanum Gothic" charset="-127"/>
              <a:ea typeface="Nanum Gothic" charset="-127"/>
              <a:cs typeface="Nanum Gothic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984" dirty="0">
                <a:latin typeface="Nanum Gothic" charset="-127"/>
                <a:ea typeface="Nanum Gothic" charset="-127"/>
                <a:cs typeface="Nanum Gothic" charset="-127"/>
              </a:rPr>
              <a:t>꼭 다음페이지까지 총 </a:t>
            </a:r>
            <a:r>
              <a:rPr lang="en-US" altLang="ko-KR" sz="984" dirty="0">
                <a:latin typeface="Nanum Gothic" charset="-127"/>
                <a:ea typeface="Nanum Gothic" charset="-127"/>
                <a:cs typeface="Nanum Gothic" charset="-127"/>
              </a:rPr>
              <a:t>12</a:t>
            </a:r>
            <a:r>
              <a:rPr lang="ko-KR" altLang="en-US" sz="984" dirty="0">
                <a:latin typeface="Nanum Gothic" charset="-127"/>
                <a:ea typeface="Nanum Gothic" charset="-127"/>
                <a:cs typeface="Nanum Gothic" charset="-127"/>
              </a:rPr>
              <a:t>개 상품은 올려주셔야합니다</a:t>
            </a:r>
            <a:r>
              <a:rPr lang="en-US" altLang="ko-KR" sz="984" dirty="0">
                <a:latin typeface="Nanum Gothic" charset="-127"/>
                <a:ea typeface="Nanum Gothic" charset="-127"/>
                <a:cs typeface="Nanum Gothic" charset="-127"/>
              </a:rPr>
              <a:t>.</a:t>
            </a:r>
          </a:p>
          <a:p>
            <a:pPr algn="l">
              <a:lnSpc>
                <a:spcPct val="150000"/>
              </a:lnSpc>
            </a:pPr>
            <a:endParaRPr lang="en-US" altLang="ko-KR" sz="984" dirty="0">
              <a:latin typeface="Nanum Gothic" charset="-127"/>
              <a:ea typeface="Nanum Gothic" charset="-127"/>
              <a:cs typeface="Nanum Gothic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984" dirty="0">
                <a:latin typeface="Nanum Gothic" charset="-127"/>
                <a:ea typeface="Nanum Gothic" charset="-127"/>
                <a:cs typeface="Nanum Gothic" charset="-127"/>
              </a:rPr>
              <a:t>(</a:t>
            </a:r>
            <a:r>
              <a:rPr lang="ko-KR" altLang="en-US" sz="984" dirty="0">
                <a:latin typeface="Nanum Gothic" charset="-127"/>
                <a:ea typeface="Nanum Gothic" charset="-127"/>
                <a:cs typeface="Nanum Gothic" charset="-127"/>
              </a:rPr>
              <a:t>그냥 옷걸이에 걸어놓고 실제 판매하실 상품을 휴대폰으로 찍어서 업로드해주셔도 가능</a:t>
            </a:r>
            <a:r>
              <a:rPr lang="en-US" altLang="ko-KR" sz="984" dirty="0">
                <a:latin typeface="Nanum Gothic" charset="-127"/>
                <a:ea typeface="Nanum Gothic" charset="-127"/>
                <a:cs typeface="Nanum Gothic" charset="-127"/>
              </a:rPr>
              <a:t>)</a:t>
            </a:r>
          </a:p>
        </p:txBody>
      </p:sp>
      <p:sp>
        <p:nvSpPr>
          <p:cNvPr id="30" name="타원 29">
            <a:extLst>
              <a:ext uri="{FF2B5EF4-FFF2-40B4-BE49-F238E27FC236}">
                <a16:creationId xmlns="" xmlns:a16="http://schemas.microsoft.com/office/drawing/2014/main" id="{BB14F4C4-37B7-A34C-B151-46CBC481EE80}"/>
              </a:ext>
            </a:extLst>
          </p:cNvPr>
          <p:cNvSpPr/>
          <p:nvPr/>
        </p:nvSpPr>
        <p:spPr>
          <a:xfrm>
            <a:off x="552801" y="2283225"/>
            <a:ext cx="37818" cy="436220"/>
          </a:xfrm>
          <a:prstGeom prst="ellipse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0" hangingPunct="0"/>
            <a:endParaRPr lang="ko-KR" altLang="en-US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33" name="타원 32">
            <a:extLst>
              <a:ext uri="{FF2B5EF4-FFF2-40B4-BE49-F238E27FC236}">
                <a16:creationId xmlns="" xmlns:a16="http://schemas.microsoft.com/office/drawing/2014/main" id="{E0E2257C-B3DE-FB4D-A7A8-5CFA9886B2CE}"/>
              </a:ext>
            </a:extLst>
          </p:cNvPr>
          <p:cNvSpPr/>
          <p:nvPr/>
        </p:nvSpPr>
        <p:spPr>
          <a:xfrm>
            <a:off x="552801" y="3649927"/>
            <a:ext cx="37818" cy="43622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0" hangingPunct="0"/>
            <a:endParaRPr lang="ko-KR" altLang="en-US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39" name="TextBox 5"/>
          <p:cNvSpPr txBox="1">
            <a:spLocks noChangeArrowheads="1"/>
          </p:cNvSpPr>
          <p:nvPr/>
        </p:nvSpPr>
        <p:spPr bwMode="auto">
          <a:xfrm>
            <a:off x="2940841" y="2156263"/>
            <a:ext cx="974619" cy="18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/>
            <a:r>
              <a:rPr lang="en-US" altLang="ko-KR" sz="773" b="0" dirty="0">
                <a:latin typeface="Nanum Gothic" charset="-127"/>
                <a:ea typeface="Nanum Gothic" charset="-127"/>
                <a:cs typeface="Nanum Gothic" charset="-127"/>
              </a:rPr>
              <a:t>1. </a:t>
            </a:r>
            <a:r>
              <a:rPr lang="ko-KR" altLang="en-US" sz="773" b="0" dirty="0" smtClean="0">
                <a:latin typeface="Nanum Gothic" charset="-127"/>
                <a:ea typeface="Nanum Gothic" charset="-127"/>
                <a:cs typeface="Nanum Gothic" charset="-127"/>
              </a:rPr>
              <a:t>점퍼 </a:t>
            </a:r>
            <a:r>
              <a:rPr lang="en-US" altLang="ko-KR" sz="773" dirty="0" smtClean="0">
                <a:latin typeface="Nanum Gothic" charset="-127"/>
                <a:ea typeface="Nanum Gothic" charset="-127"/>
                <a:cs typeface="Nanum Gothic" charset="-127"/>
              </a:rPr>
              <a:t>79,000</a:t>
            </a:r>
            <a:r>
              <a:rPr lang="ko-KR" altLang="en-US" sz="773" dirty="0" smtClean="0">
                <a:latin typeface="Nanum Gothic" charset="-127"/>
                <a:ea typeface="Nanum Gothic" charset="-127"/>
                <a:cs typeface="Nanum Gothic" charset="-127"/>
              </a:rPr>
              <a:t>원</a:t>
            </a:r>
            <a:r>
              <a:rPr lang="en-US" altLang="ko-KR" sz="773" dirty="0" smtClean="0">
                <a:latin typeface="Nanum Gothic" charset="-127"/>
                <a:ea typeface="Nanum Gothic" charset="-127"/>
                <a:cs typeface="Nanum Gothic" charset="-127"/>
              </a:rPr>
              <a:t>~</a:t>
            </a:r>
            <a:endParaRPr lang="en-US" altLang="ko-KR" sz="773" dirty="0">
              <a:latin typeface="Nanum Gothic" charset="-127"/>
              <a:ea typeface="Nanum Gothic" charset="-127"/>
              <a:cs typeface="Nanum Gothic" charset="-127"/>
            </a:endParaRPr>
          </a:p>
        </p:txBody>
      </p:sp>
      <p:sp>
        <p:nvSpPr>
          <p:cNvPr id="41" name="TextBox 5"/>
          <p:cNvSpPr txBox="1">
            <a:spLocks noChangeArrowheads="1"/>
          </p:cNvSpPr>
          <p:nvPr/>
        </p:nvSpPr>
        <p:spPr bwMode="auto">
          <a:xfrm>
            <a:off x="2946835" y="6219176"/>
            <a:ext cx="1216672" cy="18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/>
            <a:r>
              <a:rPr lang="en-US" altLang="ko-KR" sz="773" b="0" dirty="0">
                <a:latin typeface="Nanum Gothic" charset="-127"/>
                <a:ea typeface="Nanum Gothic" charset="-127"/>
                <a:cs typeface="Nanum Gothic" charset="-127"/>
              </a:rPr>
              <a:t>5.</a:t>
            </a:r>
            <a:r>
              <a:rPr lang="ko-KR" altLang="en-US" sz="773" b="0" dirty="0">
                <a:latin typeface="Nanum Gothic" charset="-127"/>
                <a:ea typeface="Nanum Gothic" charset="-127"/>
                <a:cs typeface="Nanum Gothic" charset="-127"/>
              </a:rPr>
              <a:t> </a:t>
            </a:r>
            <a:r>
              <a:rPr lang="ko-KR" altLang="en-US" sz="773" b="0" dirty="0" err="1" smtClean="0">
                <a:latin typeface="Nanum Gothic" charset="-127"/>
                <a:ea typeface="Nanum Gothic" charset="-127"/>
                <a:cs typeface="Nanum Gothic" charset="-127"/>
              </a:rPr>
              <a:t>마블라우스</a:t>
            </a:r>
            <a:r>
              <a:rPr lang="ko-KR" altLang="en-US" sz="773" b="0" dirty="0" smtClean="0">
                <a:latin typeface="Nanum Gothic" charset="-127"/>
                <a:ea typeface="Nanum Gothic" charset="-127"/>
                <a:cs typeface="Nanum Gothic" charset="-127"/>
              </a:rPr>
              <a:t> </a:t>
            </a:r>
            <a:r>
              <a:rPr lang="en-US" altLang="ko-KR" sz="773" dirty="0">
                <a:latin typeface="Nanum Gothic" charset="-127"/>
                <a:ea typeface="Nanum Gothic" charset="-127"/>
                <a:cs typeface="Nanum Gothic" charset="-127"/>
              </a:rPr>
              <a:t>6</a:t>
            </a:r>
            <a:r>
              <a:rPr lang="en-US" altLang="ko-KR" sz="773" dirty="0" smtClean="0">
                <a:latin typeface="Nanum Gothic" charset="-127"/>
                <a:ea typeface="Nanum Gothic" charset="-127"/>
                <a:cs typeface="Nanum Gothic" charset="-127"/>
              </a:rPr>
              <a:t>,900</a:t>
            </a:r>
            <a:r>
              <a:rPr lang="ko-KR" altLang="en-US" sz="773" dirty="0" smtClean="0">
                <a:latin typeface="Nanum Gothic" charset="-127"/>
                <a:ea typeface="Nanum Gothic" charset="-127"/>
                <a:cs typeface="Nanum Gothic" charset="-127"/>
              </a:rPr>
              <a:t>원</a:t>
            </a:r>
            <a:r>
              <a:rPr lang="en-US" altLang="ko-KR" sz="773" dirty="0" smtClean="0">
                <a:latin typeface="Nanum Gothic" charset="-127"/>
                <a:ea typeface="Nanum Gothic" charset="-127"/>
                <a:cs typeface="Nanum Gothic" charset="-127"/>
              </a:rPr>
              <a:t>~</a:t>
            </a:r>
            <a:endParaRPr lang="en-US" altLang="ko-KR" sz="773" dirty="0">
              <a:latin typeface="Nanum Gothic" charset="-127"/>
              <a:ea typeface="Nanum Gothic" charset="-127"/>
              <a:cs typeface="Nanum Gothic" charset="-127"/>
            </a:endParaRPr>
          </a:p>
        </p:txBody>
      </p:sp>
      <p:sp>
        <p:nvSpPr>
          <p:cNvPr id="42" name="TextBox 5"/>
          <p:cNvSpPr txBox="1">
            <a:spLocks noChangeArrowheads="1"/>
          </p:cNvSpPr>
          <p:nvPr/>
        </p:nvSpPr>
        <p:spPr bwMode="auto">
          <a:xfrm>
            <a:off x="5839536" y="2156263"/>
            <a:ext cx="1008281" cy="18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/>
            <a:r>
              <a:rPr lang="en-US" altLang="ko-KR" sz="773" b="0" dirty="0">
                <a:latin typeface="Nanum Gothic" charset="-127"/>
                <a:ea typeface="Nanum Gothic" charset="-127"/>
                <a:cs typeface="Nanum Gothic" charset="-127"/>
              </a:rPr>
              <a:t>2.</a:t>
            </a:r>
            <a:r>
              <a:rPr lang="ko-KR" altLang="en-US" sz="773" b="0" dirty="0">
                <a:latin typeface="Nanum Gothic" charset="-127"/>
                <a:ea typeface="Nanum Gothic" charset="-127"/>
                <a:cs typeface="Nanum Gothic" charset="-127"/>
              </a:rPr>
              <a:t> </a:t>
            </a:r>
            <a:r>
              <a:rPr lang="ko-KR" altLang="en-US" sz="773" b="0" dirty="0" smtClean="0">
                <a:latin typeface="Nanum Gothic" charset="-127"/>
                <a:ea typeface="Nanum Gothic" charset="-127"/>
                <a:cs typeface="Nanum Gothic" charset="-127"/>
              </a:rPr>
              <a:t>점퍼  </a:t>
            </a:r>
            <a:r>
              <a:rPr lang="en-US" altLang="ko-KR" sz="773" dirty="0">
                <a:latin typeface="Nanum Gothic" charset="-127"/>
                <a:ea typeface="Nanum Gothic" charset="-127"/>
                <a:cs typeface="Nanum Gothic" charset="-127"/>
              </a:rPr>
              <a:t>7</a:t>
            </a:r>
            <a:r>
              <a:rPr lang="en-US" altLang="ko-KR" sz="773" dirty="0" smtClean="0">
                <a:latin typeface="Nanum Gothic" charset="-127"/>
                <a:ea typeface="Nanum Gothic" charset="-127"/>
                <a:cs typeface="Nanum Gothic" charset="-127"/>
              </a:rPr>
              <a:t>9,000</a:t>
            </a:r>
            <a:r>
              <a:rPr lang="ko-KR" altLang="en-US" sz="773" dirty="0" smtClean="0">
                <a:latin typeface="Nanum Gothic" charset="-127"/>
                <a:ea typeface="Nanum Gothic" charset="-127"/>
                <a:cs typeface="Nanum Gothic" charset="-127"/>
              </a:rPr>
              <a:t>원</a:t>
            </a:r>
            <a:r>
              <a:rPr lang="en-US" altLang="ko-KR" sz="773" dirty="0" smtClean="0">
                <a:latin typeface="Nanum Gothic" charset="-127"/>
                <a:ea typeface="Nanum Gothic" charset="-127"/>
                <a:cs typeface="Nanum Gothic" charset="-127"/>
              </a:rPr>
              <a:t>~</a:t>
            </a:r>
            <a:endParaRPr lang="en-US" altLang="ko-KR" sz="773" dirty="0">
              <a:latin typeface="Nanum Gothic" charset="-127"/>
              <a:ea typeface="Nanum Gothic" charset="-127"/>
              <a:cs typeface="Nanum Gothic" charset="-127"/>
            </a:endParaRPr>
          </a:p>
        </p:txBody>
      </p:sp>
      <p:sp>
        <p:nvSpPr>
          <p:cNvPr id="43" name="TextBox 5"/>
          <p:cNvSpPr txBox="1">
            <a:spLocks noChangeArrowheads="1"/>
          </p:cNvSpPr>
          <p:nvPr/>
        </p:nvSpPr>
        <p:spPr bwMode="auto">
          <a:xfrm>
            <a:off x="2940841" y="4166840"/>
            <a:ext cx="1333444" cy="18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/>
            <a:r>
              <a:rPr lang="en-US" altLang="ko-KR" sz="773" b="0" dirty="0">
                <a:latin typeface="Nanum Gothic" charset="-127"/>
                <a:ea typeface="Nanum Gothic" charset="-127"/>
                <a:cs typeface="Nanum Gothic" charset="-127"/>
              </a:rPr>
              <a:t>3.</a:t>
            </a:r>
            <a:r>
              <a:rPr lang="ko-KR" altLang="en-US" sz="773" b="0" dirty="0">
                <a:latin typeface="Nanum Gothic" charset="-127"/>
                <a:ea typeface="Nanum Gothic" charset="-127"/>
                <a:cs typeface="Nanum Gothic" charset="-127"/>
              </a:rPr>
              <a:t> </a:t>
            </a:r>
            <a:r>
              <a:rPr lang="ko-KR" altLang="en-US" sz="773" b="0" dirty="0" smtClean="0">
                <a:latin typeface="Nanum Gothic" charset="-127"/>
                <a:ea typeface="Nanum Gothic" charset="-127"/>
                <a:cs typeface="Nanum Gothic" charset="-127"/>
              </a:rPr>
              <a:t>메모리코트 </a:t>
            </a:r>
            <a:r>
              <a:rPr lang="en-US" altLang="ko-KR" sz="773" dirty="0" smtClean="0">
                <a:latin typeface="Nanum Gothic" charset="-127"/>
                <a:ea typeface="Nanum Gothic" charset="-127"/>
                <a:cs typeface="Nanum Gothic" charset="-127"/>
              </a:rPr>
              <a:t>269,000</a:t>
            </a:r>
            <a:r>
              <a:rPr lang="ko-KR" altLang="en-US" sz="773" dirty="0" smtClean="0">
                <a:latin typeface="Nanum Gothic" charset="-127"/>
                <a:ea typeface="Nanum Gothic" charset="-127"/>
                <a:cs typeface="Nanum Gothic" charset="-127"/>
              </a:rPr>
              <a:t>원</a:t>
            </a:r>
            <a:r>
              <a:rPr lang="en-US" altLang="ko-KR" sz="773" dirty="0" smtClean="0">
                <a:latin typeface="Nanum Gothic" charset="-127"/>
                <a:ea typeface="Nanum Gothic" charset="-127"/>
                <a:cs typeface="Nanum Gothic" charset="-127"/>
              </a:rPr>
              <a:t>~</a:t>
            </a:r>
            <a:endParaRPr lang="en-US" altLang="ko-KR" sz="773" dirty="0">
              <a:latin typeface="Nanum Gothic" charset="-127"/>
              <a:ea typeface="Nanum Gothic" charset="-127"/>
              <a:cs typeface="Nanum Gothic" charset="-127"/>
            </a:endParaRPr>
          </a:p>
        </p:txBody>
      </p:sp>
      <p:sp>
        <p:nvSpPr>
          <p:cNvPr id="44" name="TextBox 5"/>
          <p:cNvSpPr txBox="1">
            <a:spLocks noChangeArrowheads="1"/>
          </p:cNvSpPr>
          <p:nvPr/>
        </p:nvSpPr>
        <p:spPr bwMode="auto">
          <a:xfrm>
            <a:off x="5874286" y="6243005"/>
            <a:ext cx="1693162" cy="18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/>
            <a:r>
              <a:rPr lang="en-US" altLang="ko-KR" sz="773" b="0" dirty="0">
                <a:latin typeface="Nanum Gothic" charset="-127"/>
                <a:ea typeface="Nanum Gothic" charset="-127"/>
                <a:cs typeface="Nanum Gothic" charset="-127"/>
              </a:rPr>
              <a:t>6.</a:t>
            </a:r>
            <a:r>
              <a:rPr lang="ko-KR" altLang="en-US" sz="773" b="0" dirty="0">
                <a:latin typeface="Nanum Gothic" charset="-127"/>
                <a:ea typeface="Nanum Gothic" charset="-127"/>
                <a:cs typeface="Nanum Gothic" charset="-127"/>
              </a:rPr>
              <a:t> </a:t>
            </a:r>
            <a:r>
              <a:rPr lang="ko-KR" altLang="en-US" sz="773" b="0" dirty="0" err="1" smtClean="0">
                <a:latin typeface="Nanum Gothic" charset="-127"/>
                <a:ea typeface="Nanum Gothic" charset="-127"/>
                <a:cs typeface="Nanum Gothic" charset="-127"/>
              </a:rPr>
              <a:t>자켓</a:t>
            </a:r>
            <a:r>
              <a:rPr lang="ko-KR" altLang="en-US" sz="773" b="0" dirty="0" smtClean="0">
                <a:latin typeface="Nanum Gothic" charset="-127"/>
                <a:ea typeface="Nanum Gothic" charset="-127"/>
                <a:cs typeface="Nanum Gothic" charset="-127"/>
              </a:rPr>
              <a:t> </a:t>
            </a:r>
            <a:r>
              <a:rPr lang="en-US" altLang="ko-KR" sz="773" dirty="0" smtClean="0">
                <a:latin typeface="Nanum Gothic" charset="-127"/>
                <a:ea typeface="Nanum Gothic" charset="-127"/>
                <a:cs typeface="Nanum Gothic" charset="-127"/>
              </a:rPr>
              <a:t>79,000</a:t>
            </a:r>
            <a:r>
              <a:rPr lang="ko-KR" altLang="en-US" sz="773" dirty="0" smtClean="0">
                <a:latin typeface="Nanum Gothic" charset="-127"/>
                <a:ea typeface="Nanum Gothic" charset="-127"/>
                <a:cs typeface="Nanum Gothic" charset="-127"/>
              </a:rPr>
              <a:t>원</a:t>
            </a:r>
            <a:r>
              <a:rPr lang="en-US" altLang="ko-KR" sz="773" dirty="0" smtClean="0">
                <a:latin typeface="Nanum Gothic" charset="-127"/>
                <a:ea typeface="Nanum Gothic" charset="-127"/>
                <a:cs typeface="Nanum Gothic" charset="-127"/>
              </a:rPr>
              <a:t>~</a:t>
            </a:r>
            <a:endParaRPr lang="en-US" altLang="ko-KR" sz="773" dirty="0">
              <a:latin typeface="Nanum Gothic" charset="-127"/>
              <a:ea typeface="Nanum Gothic" charset="-127"/>
              <a:cs typeface="Nanum Gothic" charset="-127"/>
            </a:endParaRPr>
          </a:p>
        </p:txBody>
      </p:sp>
      <p:sp>
        <p:nvSpPr>
          <p:cNvPr id="45" name="TextBox 5"/>
          <p:cNvSpPr txBox="1">
            <a:spLocks noChangeArrowheads="1"/>
          </p:cNvSpPr>
          <p:nvPr/>
        </p:nvSpPr>
        <p:spPr bwMode="auto">
          <a:xfrm>
            <a:off x="5882315" y="4166840"/>
            <a:ext cx="1483520" cy="18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/>
            <a:r>
              <a:rPr lang="en-US" altLang="ko-KR" sz="773" b="0" dirty="0">
                <a:latin typeface="Nanum Gothic" charset="-127"/>
                <a:ea typeface="Nanum Gothic" charset="-127"/>
                <a:cs typeface="Nanum Gothic" charset="-127"/>
              </a:rPr>
              <a:t>4.</a:t>
            </a:r>
            <a:r>
              <a:rPr lang="ko-KR" altLang="en-US" sz="773" b="0" dirty="0">
                <a:latin typeface="Nanum Gothic" charset="-127"/>
                <a:ea typeface="Nanum Gothic" charset="-127"/>
                <a:cs typeface="Nanum Gothic" charset="-127"/>
              </a:rPr>
              <a:t> </a:t>
            </a:r>
            <a:r>
              <a:rPr lang="ko-KR" altLang="en-US" sz="773" b="0" dirty="0" err="1" smtClean="0">
                <a:latin typeface="Nanum Gothic" charset="-127"/>
                <a:ea typeface="Nanum Gothic" charset="-127"/>
                <a:cs typeface="Nanum Gothic" charset="-127"/>
              </a:rPr>
              <a:t>마블라우스</a:t>
            </a:r>
            <a:r>
              <a:rPr lang="ko-KR" altLang="en-US" sz="773" b="0" dirty="0" smtClean="0">
                <a:latin typeface="Nanum Gothic" charset="-127"/>
                <a:ea typeface="Nanum Gothic" charset="-127"/>
                <a:cs typeface="Nanum Gothic" charset="-127"/>
              </a:rPr>
              <a:t> </a:t>
            </a:r>
            <a:r>
              <a:rPr lang="en-US" altLang="ko-KR" sz="773" dirty="0">
                <a:latin typeface="Nanum Gothic" charset="-127"/>
                <a:ea typeface="Nanum Gothic" charset="-127"/>
                <a:cs typeface="Nanum Gothic" charset="-127"/>
              </a:rPr>
              <a:t>6</a:t>
            </a:r>
            <a:r>
              <a:rPr lang="en-US" altLang="ko-KR" sz="773" dirty="0" smtClean="0">
                <a:latin typeface="Nanum Gothic" charset="-127"/>
                <a:ea typeface="Nanum Gothic" charset="-127"/>
                <a:cs typeface="Nanum Gothic" charset="-127"/>
              </a:rPr>
              <a:t>,900</a:t>
            </a:r>
            <a:r>
              <a:rPr lang="ko-KR" altLang="en-US" sz="773" dirty="0" smtClean="0">
                <a:latin typeface="Nanum Gothic" charset="-127"/>
                <a:ea typeface="Nanum Gothic" charset="-127"/>
                <a:cs typeface="Nanum Gothic" charset="-127"/>
              </a:rPr>
              <a:t>원</a:t>
            </a:r>
            <a:r>
              <a:rPr lang="en-US" altLang="ko-KR" sz="773" dirty="0" smtClean="0">
                <a:latin typeface="Nanum Gothic" charset="-127"/>
                <a:ea typeface="Nanum Gothic" charset="-127"/>
                <a:cs typeface="Nanum Gothic" charset="-127"/>
              </a:rPr>
              <a:t>~</a:t>
            </a:r>
            <a:endParaRPr lang="en-US" altLang="ko-KR" sz="773" dirty="0">
              <a:latin typeface="Nanum Gothic" charset="-127"/>
              <a:ea typeface="Nanum Gothic" charset="-127"/>
              <a:cs typeface="Nanum Gothic" charset="-127"/>
            </a:endParaRPr>
          </a:p>
        </p:txBody>
      </p:sp>
      <p:cxnSp>
        <p:nvCxnSpPr>
          <p:cNvPr id="6" name="직선 연결선[R] 5"/>
          <p:cNvCxnSpPr/>
          <p:nvPr/>
        </p:nvCxnSpPr>
        <p:spPr>
          <a:xfrm>
            <a:off x="2958415" y="2156264"/>
            <a:ext cx="27869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직선 연결선[R] 30"/>
          <p:cNvCxnSpPr/>
          <p:nvPr/>
        </p:nvCxnSpPr>
        <p:spPr>
          <a:xfrm>
            <a:off x="5874286" y="2156264"/>
            <a:ext cx="27869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직선 연결선[R] 46"/>
          <p:cNvCxnSpPr/>
          <p:nvPr/>
        </p:nvCxnSpPr>
        <p:spPr>
          <a:xfrm>
            <a:off x="2958415" y="4159451"/>
            <a:ext cx="27869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직선 연결선[R] 47"/>
          <p:cNvCxnSpPr/>
          <p:nvPr/>
        </p:nvCxnSpPr>
        <p:spPr>
          <a:xfrm>
            <a:off x="5874286" y="4159451"/>
            <a:ext cx="27869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직선 연결선[R] 48"/>
          <p:cNvCxnSpPr/>
          <p:nvPr/>
        </p:nvCxnSpPr>
        <p:spPr>
          <a:xfrm>
            <a:off x="2958415" y="6194048"/>
            <a:ext cx="27869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직선 연결선[R] 49"/>
          <p:cNvCxnSpPr/>
          <p:nvPr/>
        </p:nvCxnSpPr>
        <p:spPr>
          <a:xfrm>
            <a:off x="5874286" y="6194048"/>
            <a:ext cx="27869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직선 연결선[R] 53">
            <a:extLst>
              <a:ext uri="{FF2B5EF4-FFF2-40B4-BE49-F238E27FC236}">
                <a16:creationId xmlns="" xmlns:a16="http://schemas.microsoft.com/office/drawing/2014/main" id="{24D153BB-D7FD-C44D-9754-E040B3242E48}"/>
              </a:ext>
            </a:extLst>
          </p:cNvPr>
          <p:cNvCxnSpPr>
            <a:cxnSpLocks/>
          </p:cNvCxnSpPr>
          <p:nvPr/>
        </p:nvCxnSpPr>
        <p:spPr>
          <a:xfrm>
            <a:off x="219739" y="398106"/>
            <a:ext cx="0" cy="5536134"/>
          </a:xfrm>
          <a:prstGeom prst="line">
            <a:avLst/>
          </a:prstGeom>
          <a:noFill/>
          <a:ln w="6350" cap="flat">
            <a:solidFill>
              <a:schemeClr val="bg1">
                <a:lumMod val="6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5" name="TextBox 14">
            <a:extLst>
              <a:ext uri="{FF2B5EF4-FFF2-40B4-BE49-F238E27FC236}">
                <a16:creationId xmlns="" xmlns:a16="http://schemas.microsoft.com/office/drawing/2014/main" id="{CD096134-52DF-5F42-83FF-0AEA9385DD03}"/>
              </a:ext>
            </a:extLst>
          </p:cNvPr>
          <p:cNvSpPr txBox="1"/>
          <p:nvPr/>
        </p:nvSpPr>
        <p:spPr>
          <a:xfrm rot="16200000">
            <a:off x="-598672" y="5577291"/>
            <a:ext cx="1652313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/>
            <a:r>
              <a:rPr lang="en-US" altLang="ko-KR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BRAND</a:t>
            </a:r>
            <a:endParaRPr lang="ko-KR" altLang="en-US" sz="1125" dirty="0">
              <a:solidFill>
                <a:schemeClr val="tx1">
                  <a:lumMod val="75000"/>
                  <a:lumOff val="25000"/>
                </a:schemeClr>
              </a:solidFill>
              <a:latin typeface="NanumBarunGothic" panose="020B0603020101020101" pitchFamily="34" charset="-127"/>
              <a:ea typeface="NanumBarunGothic" panose="020B0603020101020101" pitchFamily="34" charset="-127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21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6193" b="43931"/>
          <a:stretch/>
        </p:blipFill>
        <p:spPr>
          <a:xfrm>
            <a:off x="2958662" y="404664"/>
            <a:ext cx="2786736" cy="172819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6" t="46464" r="16641" b="23874"/>
          <a:stretch/>
        </p:blipFill>
        <p:spPr>
          <a:xfrm>
            <a:off x="5882315" y="397530"/>
            <a:ext cx="2802998" cy="172732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2" b="27952"/>
          <a:stretch/>
        </p:blipFill>
        <p:spPr>
          <a:xfrm>
            <a:off x="2983846" y="2392733"/>
            <a:ext cx="2771736" cy="175634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9" b="2453"/>
          <a:stretch/>
        </p:blipFill>
        <p:spPr>
          <a:xfrm>
            <a:off x="6542449" y="2406830"/>
            <a:ext cx="1470066" cy="174701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7" b="20386"/>
          <a:stretch/>
        </p:blipFill>
        <p:spPr>
          <a:xfrm>
            <a:off x="3660083" y="4355024"/>
            <a:ext cx="1221390" cy="1839023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="" xmlns:a16="http://schemas.microsoft.com/office/drawing/2014/main" id="{E0351BFE-21FF-0744-BCB6-DDC4D4425C50}"/>
              </a:ext>
            </a:extLst>
          </p:cNvPr>
          <p:cNvSpPr/>
          <p:nvPr/>
        </p:nvSpPr>
        <p:spPr>
          <a:xfrm>
            <a:off x="8769206" y="6621595"/>
            <a:ext cx="290802" cy="189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633" dirty="0">
                <a:solidFill>
                  <a:schemeClr val="tx1">
                    <a:lumMod val="85000"/>
                    <a:lumOff val="15000"/>
                  </a:schemeClr>
                </a:solidFill>
                <a:latin typeface="NanumBarunGothic UltraLight" panose="020B0603020101020101" pitchFamily="34" charset="-127"/>
                <a:ea typeface="NanumBarunGothic UltraLight" panose="020B0603020101020101" pitchFamily="34" charset="-127"/>
              </a:rPr>
              <a:t>05</a:t>
            </a:r>
          </a:p>
        </p:txBody>
      </p:sp>
      <p:cxnSp>
        <p:nvCxnSpPr>
          <p:cNvPr id="17" name="직선 연결선[R] 16">
            <a:extLst>
              <a:ext uri="{FF2B5EF4-FFF2-40B4-BE49-F238E27FC236}">
                <a16:creationId xmlns="" xmlns:a16="http://schemas.microsoft.com/office/drawing/2014/main" id="{981AF829-CA3E-A143-ABBA-6A93D6A52192}"/>
              </a:ext>
            </a:extLst>
          </p:cNvPr>
          <p:cNvCxnSpPr>
            <a:cxnSpLocks/>
          </p:cNvCxnSpPr>
          <p:nvPr/>
        </p:nvCxnSpPr>
        <p:spPr>
          <a:xfrm>
            <a:off x="8936018" y="398105"/>
            <a:ext cx="0" cy="6061788"/>
          </a:xfrm>
          <a:prstGeom prst="line">
            <a:avLst/>
          </a:prstGeom>
          <a:noFill/>
          <a:ln w="6350" cap="flat">
            <a:solidFill>
              <a:schemeClr val="bg1">
                <a:lumMod val="6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58611F05-11B5-DA4F-A13C-07E2FB50E0D4}"/>
              </a:ext>
            </a:extLst>
          </p:cNvPr>
          <p:cNvSpPr txBox="1"/>
          <p:nvPr/>
        </p:nvSpPr>
        <p:spPr>
          <a:xfrm>
            <a:off x="7985982" y="83931"/>
            <a:ext cx="1006765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r>
              <a:rPr lang="en-US" altLang="ko-KR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VALUEVENUE</a:t>
            </a:r>
            <a:endParaRPr lang="ko-KR" altLang="en-US" sz="1125" dirty="0">
              <a:solidFill>
                <a:schemeClr val="tx1">
                  <a:lumMod val="75000"/>
                  <a:lumOff val="25000"/>
                </a:schemeClr>
              </a:solidFill>
              <a:latin typeface="NanumBarunGothic" panose="020B0603020101020101" pitchFamily="34" charset="-127"/>
              <a:ea typeface="NanumBarunGothic" panose="020B0603020101020101" pitchFamily="34" charset="-127"/>
              <a:sym typeface="Helvetica Neue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="" xmlns:a16="http://schemas.microsoft.com/office/drawing/2014/main" id="{E57BC694-8690-964F-8172-D1B0135CFAE8}"/>
              </a:ext>
            </a:extLst>
          </p:cNvPr>
          <p:cNvSpPr/>
          <p:nvPr/>
        </p:nvSpPr>
        <p:spPr>
          <a:xfrm>
            <a:off x="486615" y="398105"/>
            <a:ext cx="207834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ko-KR" altLang="en-US" sz="2250" dirty="0">
                <a:solidFill>
                  <a:schemeClr val="tx1">
                    <a:lumMod val="65000"/>
                    <a:lumOff val="35000"/>
                  </a:schemeClr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브랜드</a:t>
            </a:r>
            <a:endParaRPr lang="en-US" altLang="ko-KR" sz="2250" dirty="0">
              <a:solidFill>
                <a:schemeClr val="tx1">
                  <a:lumMod val="65000"/>
                  <a:lumOff val="35000"/>
                </a:schemeClr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  <a:p>
            <a:pPr algn="l"/>
            <a:r>
              <a:rPr lang="ko-KR" altLang="en-US" sz="2250" dirty="0">
                <a:solidFill>
                  <a:schemeClr val="tx1">
                    <a:lumMod val="65000"/>
                    <a:lumOff val="35000"/>
                  </a:schemeClr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메인판매 상품</a:t>
            </a:r>
            <a:endParaRPr lang="en-US" altLang="ko-KR" sz="2250" dirty="0">
              <a:solidFill>
                <a:schemeClr val="tx1">
                  <a:lumMod val="65000"/>
                  <a:lumOff val="35000"/>
                </a:schemeClr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="" xmlns:a16="http://schemas.microsoft.com/office/drawing/2014/main" id="{3CB3DB31-A0B0-2A45-B76F-8D8F0C128E02}"/>
              </a:ext>
            </a:extLst>
          </p:cNvPr>
          <p:cNvSpPr/>
          <p:nvPr/>
        </p:nvSpPr>
        <p:spPr>
          <a:xfrm>
            <a:off x="628440" y="2291577"/>
            <a:ext cx="1936522" cy="418152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984" dirty="0">
                <a:solidFill>
                  <a:srgbClr val="C00000"/>
                </a:solidFill>
                <a:latin typeface="Nanum Gothic" charset="-127"/>
                <a:ea typeface="Nanum Gothic" charset="-127"/>
                <a:cs typeface="Nanum Gothic" charset="-127"/>
              </a:rPr>
              <a:t>상기 문안은 예시 이므로 브랜드 내용으로 모두 수정하시면 됩니다</a:t>
            </a:r>
            <a:r>
              <a:rPr lang="en-US" altLang="ko-KR" sz="984" dirty="0">
                <a:solidFill>
                  <a:srgbClr val="C00000"/>
                </a:solidFill>
                <a:latin typeface="Nanum Gothic" charset="-127"/>
                <a:ea typeface="Nanum Gothic" charset="-127"/>
                <a:cs typeface="Nanum Gothic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984" dirty="0">
                <a:solidFill>
                  <a:srgbClr val="C00000"/>
                </a:solidFill>
                <a:latin typeface="Nanum Gothic" charset="-127"/>
                <a:ea typeface="Nanum Gothic" charset="-127"/>
                <a:cs typeface="Nanum Gothic" charset="-127"/>
              </a:rPr>
              <a:t>파일 포멧 및 레이아웃 임의로 바꾸지 마시고 내용과 사진만 바꿔서 넣어주세요</a:t>
            </a:r>
            <a:r>
              <a:rPr lang="en-US" altLang="ko-KR" sz="984" dirty="0">
                <a:solidFill>
                  <a:srgbClr val="C00000"/>
                </a:solidFill>
                <a:latin typeface="Nanum Gothic" charset="-127"/>
                <a:ea typeface="Nanum Gothic" charset="-127"/>
                <a:cs typeface="Nanum Gothic" charset="-127"/>
              </a:rPr>
              <a:t>!</a:t>
            </a:r>
          </a:p>
          <a:p>
            <a:pPr algn="l">
              <a:lnSpc>
                <a:spcPct val="150000"/>
              </a:lnSpc>
            </a:pPr>
            <a:endParaRPr lang="en-US" altLang="ko-KR" sz="984" dirty="0">
              <a:solidFill>
                <a:srgbClr val="FF0000"/>
              </a:solidFill>
              <a:latin typeface="Nanum Gothic" charset="-127"/>
              <a:ea typeface="Nanum Gothic" charset="-127"/>
              <a:cs typeface="Nanum Gothic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984" dirty="0">
                <a:latin typeface="Nanum Gothic" charset="-127"/>
                <a:ea typeface="Nanum Gothic" charset="-127"/>
                <a:cs typeface="Nanum Gothic" charset="-127"/>
              </a:rPr>
              <a:t>VMD </a:t>
            </a:r>
            <a:r>
              <a:rPr lang="ko-KR" altLang="en-US" sz="984" dirty="0">
                <a:latin typeface="Nanum Gothic" charset="-127"/>
                <a:ea typeface="Nanum Gothic" charset="-127"/>
                <a:cs typeface="Nanum Gothic" charset="-127"/>
              </a:rPr>
              <a:t>메인으로 판매하는상품 꼭 누키껏이나 이미지 컷이 아니더라도 됩니다</a:t>
            </a:r>
            <a:r>
              <a:rPr lang="en-US" altLang="ko-KR" sz="984" dirty="0">
                <a:latin typeface="Nanum Gothic" charset="-127"/>
                <a:ea typeface="Nanum Gothic" charset="-127"/>
                <a:cs typeface="Nanum Gothic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984" dirty="0">
                <a:latin typeface="Nanum Gothic" charset="-127"/>
                <a:ea typeface="Nanum Gothic" charset="-127"/>
                <a:cs typeface="Nanum Gothic" charset="-127"/>
              </a:rPr>
              <a:t>백화점에서 어떤상품을 어떤가격대에 파는지가 궁굼해서 내용을 받는 것이니</a:t>
            </a:r>
            <a:endParaRPr lang="en-US" altLang="ko-KR" sz="984" dirty="0">
              <a:latin typeface="Nanum Gothic" charset="-127"/>
              <a:ea typeface="Nanum Gothic" charset="-127"/>
              <a:cs typeface="Nanum Gothic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984" dirty="0">
                <a:latin typeface="Nanum Gothic" charset="-127"/>
                <a:ea typeface="Nanum Gothic" charset="-127"/>
                <a:cs typeface="Nanum Gothic" charset="-127"/>
              </a:rPr>
              <a:t>꼭 다음페이지까지 총 </a:t>
            </a:r>
            <a:r>
              <a:rPr lang="en-US" altLang="ko-KR" sz="984" dirty="0">
                <a:latin typeface="Nanum Gothic" charset="-127"/>
                <a:ea typeface="Nanum Gothic" charset="-127"/>
                <a:cs typeface="Nanum Gothic" charset="-127"/>
              </a:rPr>
              <a:t>12</a:t>
            </a:r>
            <a:r>
              <a:rPr lang="ko-KR" altLang="en-US" sz="984" dirty="0">
                <a:latin typeface="Nanum Gothic" charset="-127"/>
                <a:ea typeface="Nanum Gothic" charset="-127"/>
                <a:cs typeface="Nanum Gothic" charset="-127"/>
              </a:rPr>
              <a:t>개 상품은 올려주셔야합니다</a:t>
            </a:r>
            <a:r>
              <a:rPr lang="en-US" altLang="ko-KR" sz="984" dirty="0">
                <a:latin typeface="Nanum Gothic" charset="-127"/>
                <a:ea typeface="Nanum Gothic" charset="-127"/>
                <a:cs typeface="Nanum Gothic" charset="-127"/>
              </a:rPr>
              <a:t>.</a:t>
            </a:r>
          </a:p>
          <a:p>
            <a:pPr algn="l">
              <a:lnSpc>
                <a:spcPct val="150000"/>
              </a:lnSpc>
            </a:pPr>
            <a:endParaRPr lang="en-US" altLang="ko-KR" sz="984" dirty="0">
              <a:latin typeface="Nanum Gothic" charset="-127"/>
              <a:ea typeface="Nanum Gothic" charset="-127"/>
              <a:cs typeface="Nanum Gothic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984" dirty="0">
                <a:latin typeface="Nanum Gothic" charset="-127"/>
                <a:ea typeface="Nanum Gothic" charset="-127"/>
                <a:cs typeface="Nanum Gothic" charset="-127"/>
              </a:rPr>
              <a:t>(</a:t>
            </a:r>
            <a:r>
              <a:rPr lang="ko-KR" altLang="en-US" sz="984" dirty="0">
                <a:latin typeface="Nanum Gothic" charset="-127"/>
                <a:ea typeface="Nanum Gothic" charset="-127"/>
                <a:cs typeface="Nanum Gothic" charset="-127"/>
              </a:rPr>
              <a:t>그냥 옷걸이에 걸어놓고 실제 판매하실 상품을 휴대폰으로 찍어서 업로드해주셔도 가능</a:t>
            </a:r>
            <a:r>
              <a:rPr lang="en-US" altLang="ko-KR" sz="984" dirty="0">
                <a:latin typeface="Nanum Gothic" charset="-127"/>
                <a:ea typeface="Nanum Gothic" charset="-127"/>
                <a:cs typeface="Nanum Gothic" charset="-127"/>
              </a:rPr>
              <a:t>)</a:t>
            </a:r>
          </a:p>
        </p:txBody>
      </p:sp>
      <p:sp>
        <p:nvSpPr>
          <p:cNvPr id="30" name="타원 29">
            <a:extLst>
              <a:ext uri="{FF2B5EF4-FFF2-40B4-BE49-F238E27FC236}">
                <a16:creationId xmlns="" xmlns:a16="http://schemas.microsoft.com/office/drawing/2014/main" id="{BB14F4C4-37B7-A34C-B151-46CBC481EE80}"/>
              </a:ext>
            </a:extLst>
          </p:cNvPr>
          <p:cNvSpPr/>
          <p:nvPr/>
        </p:nvSpPr>
        <p:spPr>
          <a:xfrm>
            <a:off x="552801" y="2283225"/>
            <a:ext cx="37818" cy="436220"/>
          </a:xfrm>
          <a:prstGeom prst="ellipse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0" hangingPunct="0"/>
            <a:endParaRPr lang="ko-KR" altLang="en-US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33" name="타원 32">
            <a:extLst>
              <a:ext uri="{FF2B5EF4-FFF2-40B4-BE49-F238E27FC236}">
                <a16:creationId xmlns="" xmlns:a16="http://schemas.microsoft.com/office/drawing/2014/main" id="{E0E2257C-B3DE-FB4D-A7A8-5CFA9886B2CE}"/>
              </a:ext>
            </a:extLst>
          </p:cNvPr>
          <p:cNvSpPr/>
          <p:nvPr/>
        </p:nvSpPr>
        <p:spPr>
          <a:xfrm>
            <a:off x="552801" y="3649927"/>
            <a:ext cx="37818" cy="43622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0" hangingPunct="0"/>
            <a:endParaRPr lang="ko-KR" altLang="en-US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39" name="TextBox 5"/>
          <p:cNvSpPr txBox="1">
            <a:spLocks noChangeArrowheads="1"/>
          </p:cNvSpPr>
          <p:nvPr/>
        </p:nvSpPr>
        <p:spPr bwMode="auto">
          <a:xfrm>
            <a:off x="2940841" y="2156263"/>
            <a:ext cx="1216672" cy="18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/>
            <a:r>
              <a:rPr lang="en-US" altLang="ko-KR" sz="773" b="0" dirty="0">
                <a:latin typeface="Nanum Gothic" charset="-127"/>
                <a:ea typeface="Nanum Gothic" charset="-127"/>
                <a:cs typeface="Nanum Gothic" charset="-127"/>
              </a:rPr>
              <a:t>7</a:t>
            </a:r>
            <a:r>
              <a:rPr lang="en-US" altLang="ko-KR" sz="773" b="0" dirty="0" smtClean="0">
                <a:latin typeface="Nanum Gothic" charset="-127"/>
                <a:ea typeface="Nanum Gothic" charset="-127"/>
                <a:cs typeface="Nanum Gothic" charset="-127"/>
              </a:rPr>
              <a:t>. </a:t>
            </a:r>
            <a:r>
              <a:rPr lang="ko-KR" altLang="en-US" sz="773" b="0" dirty="0" err="1" smtClean="0">
                <a:latin typeface="Nanum Gothic" charset="-127"/>
                <a:ea typeface="Nanum Gothic" charset="-127"/>
                <a:cs typeface="Nanum Gothic" charset="-127"/>
              </a:rPr>
              <a:t>마블라우스</a:t>
            </a:r>
            <a:r>
              <a:rPr lang="ko-KR" altLang="en-US" sz="773" b="0" dirty="0" smtClean="0">
                <a:latin typeface="Nanum Gothic" charset="-127"/>
                <a:ea typeface="Nanum Gothic" charset="-127"/>
                <a:cs typeface="Nanum Gothic" charset="-127"/>
              </a:rPr>
              <a:t> </a:t>
            </a:r>
            <a:r>
              <a:rPr lang="en-US" altLang="ko-KR" sz="773" dirty="0" smtClean="0">
                <a:latin typeface="Nanum Gothic" charset="-127"/>
                <a:ea typeface="Nanum Gothic" charset="-127"/>
                <a:cs typeface="Nanum Gothic" charset="-127"/>
              </a:rPr>
              <a:t>6,</a:t>
            </a:r>
            <a:r>
              <a:rPr lang="en-US" altLang="ko-KR" sz="773" dirty="0">
                <a:latin typeface="Nanum Gothic" charset="-127"/>
                <a:ea typeface="Nanum Gothic" charset="-127"/>
                <a:cs typeface="Nanum Gothic" charset="-127"/>
              </a:rPr>
              <a:t>9</a:t>
            </a:r>
            <a:r>
              <a:rPr lang="en-US" altLang="ko-KR" sz="773" dirty="0" smtClean="0">
                <a:latin typeface="Nanum Gothic" charset="-127"/>
                <a:ea typeface="Nanum Gothic" charset="-127"/>
                <a:cs typeface="Nanum Gothic" charset="-127"/>
              </a:rPr>
              <a:t>00</a:t>
            </a:r>
            <a:r>
              <a:rPr lang="ko-KR" altLang="en-US" sz="773" dirty="0" smtClean="0">
                <a:latin typeface="Nanum Gothic" charset="-127"/>
                <a:ea typeface="Nanum Gothic" charset="-127"/>
                <a:cs typeface="Nanum Gothic" charset="-127"/>
              </a:rPr>
              <a:t>원</a:t>
            </a:r>
            <a:r>
              <a:rPr lang="en-US" altLang="ko-KR" sz="773" dirty="0" smtClean="0">
                <a:latin typeface="Nanum Gothic" charset="-127"/>
                <a:ea typeface="Nanum Gothic" charset="-127"/>
                <a:cs typeface="Nanum Gothic" charset="-127"/>
              </a:rPr>
              <a:t>~</a:t>
            </a:r>
            <a:endParaRPr lang="en-US" altLang="ko-KR" sz="773" dirty="0">
              <a:latin typeface="Nanum Gothic" charset="-127"/>
              <a:ea typeface="Nanum Gothic" charset="-127"/>
              <a:cs typeface="Nanum Gothic" charset="-127"/>
            </a:endParaRPr>
          </a:p>
        </p:txBody>
      </p:sp>
      <p:sp>
        <p:nvSpPr>
          <p:cNvPr id="41" name="TextBox 5"/>
          <p:cNvSpPr txBox="1">
            <a:spLocks noChangeArrowheads="1"/>
          </p:cNvSpPr>
          <p:nvPr/>
        </p:nvSpPr>
        <p:spPr bwMode="auto">
          <a:xfrm>
            <a:off x="2946834" y="6219176"/>
            <a:ext cx="1386590" cy="18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/>
            <a:r>
              <a:rPr lang="en-US" altLang="ko-KR" sz="773" b="0" dirty="0" smtClean="0">
                <a:latin typeface="Nanum Gothic" charset="-127"/>
                <a:ea typeface="Nanum Gothic" charset="-127"/>
                <a:cs typeface="Nanum Gothic" charset="-127"/>
              </a:rPr>
              <a:t>11.</a:t>
            </a:r>
            <a:r>
              <a:rPr lang="ko-KR" altLang="en-US" sz="773" b="0" dirty="0" smtClean="0">
                <a:latin typeface="Nanum Gothic" charset="-127"/>
                <a:ea typeface="Nanum Gothic" charset="-127"/>
                <a:cs typeface="Nanum Gothic" charset="-127"/>
              </a:rPr>
              <a:t> 트렌치코트 </a:t>
            </a:r>
            <a:r>
              <a:rPr lang="en-US" altLang="ko-KR" sz="773" dirty="0" smtClean="0">
                <a:latin typeface="Nanum Gothic" charset="-127"/>
                <a:ea typeface="Nanum Gothic" charset="-127"/>
                <a:cs typeface="Nanum Gothic" charset="-127"/>
              </a:rPr>
              <a:t>189,000</a:t>
            </a:r>
            <a:r>
              <a:rPr lang="ko-KR" altLang="en-US" sz="773" dirty="0" smtClean="0">
                <a:latin typeface="Nanum Gothic" charset="-127"/>
                <a:ea typeface="Nanum Gothic" charset="-127"/>
                <a:cs typeface="Nanum Gothic" charset="-127"/>
              </a:rPr>
              <a:t>원</a:t>
            </a:r>
            <a:r>
              <a:rPr lang="en-US" altLang="ko-KR" sz="773" dirty="0" smtClean="0">
                <a:latin typeface="Nanum Gothic" charset="-127"/>
                <a:ea typeface="Nanum Gothic" charset="-127"/>
                <a:cs typeface="Nanum Gothic" charset="-127"/>
              </a:rPr>
              <a:t>~</a:t>
            </a:r>
            <a:endParaRPr lang="en-US" altLang="ko-KR" sz="773" dirty="0">
              <a:latin typeface="Nanum Gothic" charset="-127"/>
              <a:ea typeface="Nanum Gothic" charset="-127"/>
              <a:cs typeface="Nanum Gothic" charset="-127"/>
            </a:endParaRPr>
          </a:p>
        </p:txBody>
      </p:sp>
      <p:sp>
        <p:nvSpPr>
          <p:cNvPr id="42" name="TextBox 5"/>
          <p:cNvSpPr txBox="1">
            <a:spLocks noChangeArrowheads="1"/>
          </p:cNvSpPr>
          <p:nvPr/>
        </p:nvSpPr>
        <p:spPr bwMode="auto">
          <a:xfrm>
            <a:off x="5839536" y="2156263"/>
            <a:ext cx="1405826" cy="18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/>
            <a:r>
              <a:rPr lang="en-US" altLang="ko-KR" sz="773" b="0" dirty="0">
                <a:latin typeface="Nanum Gothic" charset="-127"/>
                <a:ea typeface="Nanum Gothic" charset="-127"/>
                <a:cs typeface="Nanum Gothic" charset="-127"/>
              </a:rPr>
              <a:t>8</a:t>
            </a:r>
            <a:r>
              <a:rPr lang="en-US" altLang="ko-KR" sz="773" b="0" dirty="0" smtClean="0">
                <a:latin typeface="Nanum Gothic" charset="-127"/>
                <a:ea typeface="Nanum Gothic" charset="-127"/>
                <a:cs typeface="Nanum Gothic" charset="-127"/>
              </a:rPr>
              <a:t>.</a:t>
            </a:r>
            <a:r>
              <a:rPr lang="ko-KR" altLang="en-US" sz="773" b="0" dirty="0" smtClean="0">
                <a:latin typeface="Nanum Gothic" charset="-127"/>
                <a:ea typeface="Nanum Gothic" charset="-127"/>
                <a:cs typeface="Nanum Gothic" charset="-127"/>
              </a:rPr>
              <a:t> 실크치마바지  </a:t>
            </a:r>
            <a:r>
              <a:rPr lang="en-US" altLang="ko-KR" sz="773" dirty="0" smtClean="0">
                <a:latin typeface="Nanum Gothic" charset="-127"/>
                <a:ea typeface="Nanum Gothic" charset="-127"/>
                <a:cs typeface="Nanum Gothic" charset="-127"/>
              </a:rPr>
              <a:t>79,000</a:t>
            </a:r>
            <a:r>
              <a:rPr lang="ko-KR" altLang="en-US" sz="773" dirty="0" smtClean="0">
                <a:latin typeface="Nanum Gothic" charset="-127"/>
                <a:ea typeface="Nanum Gothic" charset="-127"/>
                <a:cs typeface="Nanum Gothic" charset="-127"/>
              </a:rPr>
              <a:t>원</a:t>
            </a:r>
            <a:r>
              <a:rPr lang="en-US" altLang="ko-KR" sz="773" dirty="0" smtClean="0">
                <a:latin typeface="Nanum Gothic" charset="-127"/>
                <a:ea typeface="Nanum Gothic" charset="-127"/>
                <a:cs typeface="Nanum Gothic" charset="-127"/>
              </a:rPr>
              <a:t>~</a:t>
            </a:r>
            <a:endParaRPr lang="en-US" altLang="ko-KR" sz="773" dirty="0">
              <a:latin typeface="Nanum Gothic" charset="-127"/>
              <a:ea typeface="Nanum Gothic" charset="-127"/>
              <a:cs typeface="Nanum Gothic" charset="-127"/>
            </a:endParaRPr>
          </a:p>
        </p:txBody>
      </p:sp>
      <p:sp>
        <p:nvSpPr>
          <p:cNvPr id="43" name="TextBox 5"/>
          <p:cNvSpPr txBox="1">
            <a:spLocks noChangeArrowheads="1"/>
          </p:cNvSpPr>
          <p:nvPr/>
        </p:nvSpPr>
        <p:spPr bwMode="auto">
          <a:xfrm>
            <a:off x="2940841" y="4166840"/>
            <a:ext cx="1333444" cy="18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/>
            <a:r>
              <a:rPr lang="en-US" altLang="ko-KR" sz="773" b="0" dirty="0">
                <a:latin typeface="Nanum Gothic" charset="-127"/>
                <a:ea typeface="Nanum Gothic" charset="-127"/>
                <a:cs typeface="Nanum Gothic" charset="-127"/>
              </a:rPr>
              <a:t>9</a:t>
            </a:r>
            <a:r>
              <a:rPr lang="en-US" altLang="ko-KR" sz="773" b="0" dirty="0" smtClean="0">
                <a:latin typeface="Nanum Gothic" charset="-127"/>
                <a:ea typeface="Nanum Gothic" charset="-127"/>
                <a:cs typeface="Nanum Gothic" charset="-127"/>
              </a:rPr>
              <a:t>.</a:t>
            </a:r>
            <a:r>
              <a:rPr lang="ko-KR" altLang="en-US" sz="773" b="0" dirty="0" smtClean="0">
                <a:latin typeface="Nanum Gothic" charset="-127"/>
                <a:ea typeface="Nanum Gothic" charset="-127"/>
                <a:cs typeface="Nanum Gothic" charset="-127"/>
              </a:rPr>
              <a:t> 코트 </a:t>
            </a:r>
            <a:r>
              <a:rPr lang="en-US" altLang="ko-KR" sz="773" dirty="0" smtClean="0">
                <a:latin typeface="Nanum Gothic" charset="-127"/>
                <a:ea typeface="Nanum Gothic" charset="-127"/>
                <a:cs typeface="Nanum Gothic" charset="-127"/>
              </a:rPr>
              <a:t>179,000</a:t>
            </a:r>
            <a:r>
              <a:rPr lang="ko-KR" altLang="en-US" sz="773" dirty="0" smtClean="0">
                <a:latin typeface="Nanum Gothic" charset="-127"/>
                <a:ea typeface="Nanum Gothic" charset="-127"/>
                <a:cs typeface="Nanum Gothic" charset="-127"/>
              </a:rPr>
              <a:t>원</a:t>
            </a:r>
            <a:r>
              <a:rPr lang="en-US" altLang="ko-KR" sz="773" dirty="0" smtClean="0">
                <a:latin typeface="Nanum Gothic" charset="-127"/>
                <a:ea typeface="Nanum Gothic" charset="-127"/>
                <a:cs typeface="Nanum Gothic" charset="-127"/>
              </a:rPr>
              <a:t>~</a:t>
            </a:r>
            <a:endParaRPr lang="en-US" altLang="ko-KR" sz="773" dirty="0">
              <a:latin typeface="Nanum Gothic" charset="-127"/>
              <a:ea typeface="Nanum Gothic" charset="-127"/>
              <a:cs typeface="Nanum Gothic" charset="-127"/>
            </a:endParaRPr>
          </a:p>
        </p:txBody>
      </p:sp>
      <p:sp>
        <p:nvSpPr>
          <p:cNvPr id="44" name="TextBox 5"/>
          <p:cNvSpPr txBox="1">
            <a:spLocks noChangeArrowheads="1"/>
          </p:cNvSpPr>
          <p:nvPr/>
        </p:nvSpPr>
        <p:spPr bwMode="auto">
          <a:xfrm>
            <a:off x="5874286" y="6243005"/>
            <a:ext cx="1693162" cy="18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/>
            <a:r>
              <a:rPr lang="en-US" altLang="ko-KR" sz="773" b="0" dirty="0" smtClean="0">
                <a:latin typeface="Nanum Gothic" charset="-127"/>
                <a:ea typeface="Nanum Gothic" charset="-127"/>
                <a:cs typeface="Nanum Gothic" charset="-127"/>
              </a:rPr>
              <a:t>12.</a:t>
            </a:r>
            <a:r>
              <a:rPr lang="ko-KR" altLang="en-US" sz="773" b="0" dirty="0" smtClean="0">
                <a:latin typeface="Nanum Gothic" charset="-127"/>
                <a:ea typeface="Nanum Gothic" charset="-127"/>
                <a:cs typeface="Nanum Gothic" charset="-127"/>
              </a:rPr>
              <a:t> 트렌치코트 </a:t>
            </a:r>
            <a:r>
              <a:rPr lang="en-US" altLang="ko-KR" sz="773" dirty="0" smtClean="0">
                <a:latin typeface="Nanum Gothic" charset="-127"/>
                <a:ea typeface="Nanum Gothic" charset="-127"/>
                <a:cs typeface="Nanum Gothic" charset="-127"/>
              </a:rPr>
              <a:t>189,000</a:t>
            </a:r>
            <a:r>
              <a:rPr lang="ko-KR" altLang="en-US" sz="773" dirty="0" smtClean="0">
                <a:latin typeface="Nanum Gothic" charset="-127"/>
                <a:ea typeface="Nanum Gothic" charset="-127"/>
                <a:cs typeface="Nanum Gothic" charset="-127"/>
              </a:rPr>
              <a:t>원</a:t>
            </a:r>
            <a:r>
              <a:rPr lang="en-US" altLang="ko-KR" sz="773" dirty="0" smtClean="0">
                <a:latin typeface="Nanum Gothic" charset="-127"/>
                <a:ea typeface="Nanum Gothic" charset="-127"/>
                <a:cs typeface="Nanum Gothic" charset="-127"/>
              </a:rPr>
              <a:t>~</a:t>
            </a:r>
            <a:endParaRPr lang="en-US" altLang="ko-KR" sz="773" dirty="0">
              <a:latin typeface="Nanum Gothic" charset="-127"/>
              <a:ea typeface="Nanum Gothic" charset="-127"/>
              <a:cs typeface="Nanum Gothic" charset="-127"/>
            </a:endParaRPr>
          </a:p>
        </p:txBody>
      </p:sp>
      <p:sp>
        <p:nvSpPr>
          <p:cNvPr id="45" name="TextBox 5"/>
          <p:cNvSpPr txBox="1">
            <a:spLocks noChangeArrowheads="1"/>
          </p:cNvSpPr>
          <p:nvPr/>
        </p:nvSpPr>
        <p:spPr bwMode="auto">
          <a:xfrm>
            <a:off x="5882315" y="4166840"/>
            <a:ext cx="1483520" cy="18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/>
            <a:r>
              <a:rPr lang="en-US" altLang="ko-KR" sz="773" b="0" dirty="0" smtClean="0">
                <a:latin typeface="Nanum Gothic" charset="-127"/>
                <a:ea typeface="Nanum Gothic" charset="-127"/>
                <a:cs typeface="Nanum Gothic" charset="-127"/>
              </a:rPr>
              <a:t>10. </a:t>
            </a:r>
            <a:r>
              <a:rPr lang="ko-KR" altLang="en-US" sz="773" b="0" dirty="0" smtClean="0">
                <a:latin typeface="Nanum Gothic" charset="-127"/>
                <a:ea typeface="Nanum Gothic" charset="-127"/>
                <a:cs typeface="Nanum Gothic" charset="-127"/>
              </a:rPr>
              <a:t>니트원피스 </a:t>
            </a:r>
            <a:r>
              <a:rPr lang="en-US" altLang="ko-KR" sz="773" b="0" dirty="0" smtClean="0">
                <a:latin typeface="Nanum Gothic" charset="-127"/>
                <a:ea typeface="Nanum Gothic" charset="-127"/>
                <a:cs typeface="Nanum Gothic" charset="-127"/>
              </a:rPr>
              <a:t>7</a:t>
            </a:r>
            <a:r>
              <a:rPr lang="en-US" altLang="ko-KR" sz="773" dirty="0" smtClean="0">
                <a:latin typeface="Nanum Gothic" charset="-127"/>
                <a:ea typeface="Nanum Gothic" charset="-127"/>
                <a:cs typeface="Nanum Gothic" charset="-127"/>
              </a:rPr>
              <a:t>9,000</a:t>
            </a:r>
            <a:r>
              <a:rPr lang="ko-KR" altLang="en-US" sz="773" dirty="0" smtClean="0">
                <a:latin typeface="Nanum Gothic" charset="-127"/>
                <a:ea typeface="Nanum Gothic" charset="-127"/>
                <a:cs typeface="Nanum Gothic" charset="-127"/>
              </a:rPr>
              <a:t>원</a:t>
            </a:r>
            <a:r>
              <a:rPr lang="en-US" altLang="ko-KR" sz="773" dirty="0" smtClean="0">
                <a:latin typeface="Nanum Gothic" charset="-127"/>
                <a:ea typeface="Nanum Gothic" charset="-127"/>
                <a:cs typeface="Nanum Gothic" charset="-127"/>
              </a:rPr>
              <a:t>~</a:t>
            </a:r>
            <a:endParaRPr lang="en-US" altLang="ko-KR" sz="773" dirty="0">
              <a:latin typeface="Nanum Gothic" charset="-127"/>
              <a:ea typeface="Nanum Gothic" charset="-127"/>
              <a:cs typeface="Nanum Gothic" charset="-127"/>
            </a:endParaRPr>
          </a:p>
        </p:txBody>
      </p:sp>
      <p:cxnSp>
        <p:nvCxnSpPr>
          <p:cNvPr id="6" name="직선 연결선[R] 5"/>
          <p:cNvCxnSpPr/>
          <p:nvPr/>
        </p:nvCxnSpPr>
        <p:spPr>
          <a:xfrm>
            <a:off x="2958415" y="2156264"/>
            <a:ext cx="27869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직선 연결선[R] 30"/>
          <p:cNvCxnSpPr/>
          <p:nvPr/>
        </p:nvCxnSpPr>
        <p:spPr>
          <a:xfrm>
            <a:off x="5874286" y="2156264"/>
            <a:ext cx="27869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직선 연결선[R] 46"/>
          <p:cNvCxnSpPr/>
          <p:nvPr/>
        </p:nvCxnSpPr>
        <p:spPr>
          <a:xfrm>
            <a:off x="2958415" y="4159451"/>
            <a:ext cx="27869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직선 연결선[R] 47"/>
          <p:cNvCxnSpPr/>
          <p:nvPr/>
        </p:nvCxnSpPr>
        <p:spPr>
          <a:xfrm>
            <a:off x="5874286" y="4159451"/>
            <a:ext cx="27869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직선 연결선[R] 48"/>
          <p:cNvCxnSpPr/>
          <p:nvPr/>
        </p:nvCxnSpPr>
        <p:spPr>
          <a:xfrm>
            <a:off x="2958415" y="6194048"/>
            <a:ext cx="27869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직선 연결선[R] 49"/>
          <p:cNvCxnSpPr/>
          <p:nvPr/>
        </p:nvCxnSpPr>
        <p:spPr>
          <a:xfrm>
            <a:off x="5874286" y="6194048"/>
            <a:ext cx="27869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직선 연결선[R] 54">
            <a:extLst>
              <a:ext uri="{FF2B5EF4-FFF2-40B4-BE49-F238E27FC236}">
                <a16:creationId xmlns="" xmlns:a16="http://schemas.microsoft.com/office/drawing/2014/main" id="{24D153BB-D7FD-C44D-9754-E040B3242E48}"/>
              </a:ext>
            </a:extLst>
          </p:cNvPr>
          <p:cNvCxnSpPr>
            <a:cxnSpLocks/>
          </p:cNvCxnSpPr>
          <p:nvPr/>
        </p:nvCxnSpPr>
        <p:spPr>
          <a:xfrm>
            <a:off x="219739" y="398106"/>
            <a:ext cx="0" cy="5536134"/>
          </a:xfrm>
          <a:prstGeom prst="line">
            <a:avLst/>
          </a:prstGeom>
          <a:noFill/>
          <a:ln w="6350" cap="flat">
            <a:solidFill>
              <a:schemeClr val="bg1">
                <a:lumMod val="6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6" name="TextBox 14">
            <a:extLst>
              <a:ext uri="{FF2B5EF4-FFF2-40B4-BE49-F238E27FC236}">
                <a16:creationId xmlns="" xmlns:a16="http://schemas.microsoft.com/office/drawing/2014/main" id="{CD096134-52DF-5F42-83FF-0AEA9385DD03}"/>
              </a:ext>
            </a:extLst>
          </p:cNvPr>
          <p:cNvSpPr txBox="1"/>
          <p:nvPr/>
        </p:nvSpPr>
        <p:spPr>
          <a:xfrm rot="16200000">
            <a:off x="-598672" y="5577291"/>
            <a:ext cx="1652313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/>
            <a:r>
              <a:rPr lang="en-US" altLang="ko-KR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BRAND</a:t>
            </a:r>
            <a:endParaRPr lang="ko-KR" altLang="en-US" sz="1125" dirty="0">
              <a:solidFill>
                <a:schemeClr val="tx1">
                  <a:lumMod val="75000"/>
                  <a:lumOff val="25000"/>
                </a:schemeClr>
              </a:solidFill>
              <a:latin typeface="NanumBarunGothic" panose="020B0603020101020101" pitchFamily="34" charset="-127"/>
              <a:ea typeface="NanumBarunGothic" panose="020B0603020101020101" pitchFamily="34" charset="-127"/>
              <a:sym typeface="Helvetica Neue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4" b="20891"/>
          <a:stretch/>
        </p:blipFill>
        <p:spPr>
          <a:xfrm>
            <a:off x="6590796" y="4352944"/>
            <a:ext cx="1213746" cy="184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6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7"/>
          <p:cNvSpPr txBox="1">
            <a:spLocks noChangeArrowheads="1"/>
          </p:cNvSpPr>
          <p:nvPr/>
        </p:nvSpPr>
        <p:spPr bwMode="auto">
          <a:xfrm>
            <a:off x="3817549" y="2346581"/>
            <a:ext cx="2008299" cy="142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>
              <a:lnSpc>
                <a:spcPct val="150000"/>
              </a:lnSpc>
            </a:pP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-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현대백화점 </a:t>
            </a:r>
            <a:r>
              <a:rPr lang="ko-KR" altLang="en-US" sz="844" b="0" dirty="0" err="1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송도점</a:t>
            </a: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-</a:t>
            </a:r>
            <a:r>
              <a:rPr lang="ko-KR" altLang="en-US" sz="844" b="0" dirty="0" err="1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행거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 </a:t>
            </a:r>
            <a:r>
              <a:rPr lang="en-US" altLang="ko-KR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6</a:t>
            </a:r>
            <a:r>
              <a:rPr lang="ko-KR" altLang="en-US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개</a:t>
            </a:r>
            <a:r>
              <a:rPr lang="en-US" altLang="ko-KR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~8</a:t>
            </a:r>
            <a:r>
              <a:rPr lang="ko-KR" altLang="en-US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개</a:t>
            </a: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-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지하 행사장 </a:t>
            </a: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or 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지상 </a:t>
            </a:r>
            <a:r>
              <a:rPr lang="en-US" altLang="ko-KR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1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층</a:t>
            </a: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-10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월 </a:t>
            </a: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4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일 </a:t>
            </a: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~ 10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월 </a:t>
            </a: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31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일</a:t>
            </a: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-4,500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만원</a:t>
            </a: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-150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만원</a:t>
            </a: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(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주말 </a:t>
            </a: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300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만원</a:t>
            </a: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)</a:t>
            </a: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</p:txBody>
      </p:sp>
      <p:sp>
        <p:nvSpPr>
          <p:cNvPr id="67" name="TextBox 7"/>
          <p:cNvSpPr txBox="1">
            <a:spLocks noChangeArrowheads="1"/>
          </p:cNvSpPr>
          <p:nvPr/>
        </p:nvSpPr>
        <p:spPr bwMode="auto">
          <a:xfrm>
            <a:off x="6733420" y="2346581"/>
            <a:ext cx="2008299" cy="142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>
              <a:lnSpc>
                <a:spcPct val="150000"/>
              </a:lnSpc>
            </a:pP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-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현대백화점 </a:t>
            </a:r>
            <a:r>
              <a:rPr lang="ko-KR" altLang="en-US" sz="844" b="0" dirty="0" err="1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가든점</a:t>
            </a: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-</a:t>
            </a:r>
            <a:r>
              <a:rPr lang="ko-KR" altLang="en-US" sz="844" b="0" dirty="0" err="1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행거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 </a:t>
            </a:r>
            <a:r>
              <a:rPr lang="en-US" altLang="ko-KR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6</a:t>
            </a:r>
            <a:r>
              <a:rPr lang="ko-KR" altLang="en-US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개</a:t>
            </a:r>
            <a:r>
              <a:rPr lang="en-US" altLang="ko-KR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~8</a:t>
            </a:r>
            <a:r>
              <a:rPr lang="ko-KR" altLang="en-US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개</a:t>
            </a: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-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지상 </a:t>
            </a: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1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층</a:t>
            </a: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-5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월</a:t>
            </a:r>
            <a:r>
              <a:rPr lang="en-US" altLang="ko-KR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 </a:t>
            </a: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20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일 </a:t>
            </a: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~ 5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월 </a:t>
            </a: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26</a:t>
            </a:r>
            <a:r>
              <a:rPr lang="ko-KR" altLang="en-US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일</a:t>
            </a: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-900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만원</a:t>
            </a: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-130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만원</a:t>
            </a: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="" xmlns:a16="http://schemas.microsoft.com/office/drawing/2014/main" id="{E0351BFE-21FF-0744-BCB6-DDC4D4425C50}"/>
              </a:ext>
            </a:extLst>
          </p:cNvPr>
          <p:cNvSpPr/>
          <p:nvPr/>
        </p:nvSpPr>
        <p:spPr>
          <a:xfrm>
            <a:off x="8769206" y="6621595"/>
            <a:ext cx="290802" cy="189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633" dirty="0">
                <a:solidFill>
                  <a:schemeClr val="tx1">
                    <a:lumMod val="85000"/>
                    <a:lumOff val="15000"/>
                  </a:schemeClr>
                </a:solidFill>
                <a:latin typeface="NanumBarunGothic UltraLight" panose="020B0603020101020101" pitchFamily="34" charset="-127"/>
                <a:ea typeface="NanumBarunGothic UltraLight" panose="020B0603020101020101" pitchFamily="34" charset="-127"/>
              </a:rPr>
              <a:t>06</a:t>
            </a:r>
          </a:p>
        </p:txBody>
      </p:sp>
      <p:cxnSp>
        <p:nvCxnSpPr>
          <p:cNvPr id="17" name="직선 연결선[R] 16">
            <a:extLst>
              <a:ext uri="{FF2B5EF4-FFF2-40B4-BE49-F238E27FC236}">
                <a16:creationId xmlns="" xmlns:a16="http://schemas.microsoft.com/office/drawing/2014/main" id="{981AF829-CA3E-A143-ABBA-6A93D6A52192}"/>
              </a:ext>
            </a:extLst>
          </p:cNvPr>
          <p:cNvCxnSpPr>
            <a:cxnSpLocks/>
          </p:cNvCxnSpPr>
          <p:nvPr/>
        </p:nvCxnSpPr>
        <p:spPr>
          <a:xfrm>
            <a:off x="8936018" y="398105"/>
            <a:ext cx="0" cy="6061788"/>
          </a:xfrm>
          <a:prstGeom prst="line">
            <a:avLst/>
          </a:prstGeom>
          <a:noFill/>
          <a:ln w="6350" cap="flat">
            <a:solidFill>
              <a:schemeClr val="bg1">
                <a:lumMod val="6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58611F05-11B5-DA4F-A13C-07E2FB50E0D4}"/>
              </a:ext>
            </a:extLst>
          </p:cNvPr>
          <p:cNvSpPr txBox="1"/>
          <p:nvPr/>
        </p:nvSpPr>
        <p:spPr>
          <a:xfrm>
            <a:off x="7985982" y="83931"/>
            <a:ext cx="1006765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r>
              <a:rPr lang="en-US" altLang="ko-KR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VALUEVENUE</a:t>
            </a:r>
            <a:endParaRPr lang="ko-KR" altLang="en-US" sz="1125" dirty="0">
              <a:solidFill>
                <a:schemeClr val="tx1">
                  <a:lumMod val="75000"/>
                  <a:lumOff val="25000"/>
                </a:schemeClr>
              </a:solidFill>
              <a:latin typeface="NanumBarunGothic" panose="020B0603020101020101" pitchFamily="34" charset="-127"/>
              <a:ea typeface="NanumBarunGothic" panose="020B0603020101020101" pitchFamily="34" charset="-127"/>
              <a:sym typeface="Helvetica Neue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="" xmlns:a16="http://schemas.microsoft.com/office/drawing/2014/main" id="{E57BC694-8690-964F-8172-D1B0135CFAE8}"/>
              </a:ext>
            </a:extLst>
          </p:cNvPr>
          <p:cNvSpPr/>
          <p:nvPr/>
        </p:nvSpPr>
        <p:spPr>
          <a:xfrm>
            <a:off x="486615" y="398105"/>
            <a:ext cx="207834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ko-KR" altLang="en-US" sz="2250" dirty="0">
                <a:solidFill>
                  <a:schemeClr val="tx1">
                    <a:lumMod val="65000"/>
                    <a:lumOff val="35000"/>
                  </a:schemeClr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브랜드</a:t>
            </a:r>
            <a:endParaRPr lang="en-US" altLang="ko-KR" sz="2250" dirty="0">
              <a:solidFill>
                <a:schemeClr val="tx1">
                  <a:lumMod val="65000"/>
                  <a:lumOff val="35000"/>
                </a:schemeClr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  <a:p>
            <a:pPr algn="l"/>
            <a:r>
              <a:rPr lang="ko-KR" altLang="en-US" sz="2250" dirty="0">
                <a:solidFill>
                  <a:schemeClr val="tx1">
                    <a:lumMod val="65000"/>
                    <a:lumOff val="35000"/>
                  </a:schemeClr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매출 레퍼런스</a:t>
            </a:r>
            <a:endParaRPr lang="en-US" altLang="ko-KR" sz="2250" dirty="0">
              <a:solidFill>
                <a:schemeClr val="tx1">
                  <a:lumMod val="65000"/>
                  <a:lumOff val="35000"/>
                </a:schemeClr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="" xmlns:a16="http://schemas.microsoft.com/office/drawing/2014/main" id="{3CB3DB31-A0B0-2A45-B76F-8D8F0C128E02}"/>
              </a:ext>
            </a:extLst>
          </p:cNvPr>
          <p:cNvSpPr/>
          <p:nvPr/>
        </p:nvSpPr>
        <p:spPr>
          <a:xfrm>
            <a:off x="628439" y="3654641"/>
            <a:ext cx="1977905" cy="281846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984" dirty="0">
                <a:solidFill>
                  <a:srgbClr val="C00000"/>
                </a:solidFill>
                <a:latin typeface="Nanum Gothic" charset="-127"/>
                <a:ea typeface="Nanum Gothic" charset="-127"/>
                <a:cs typeface="Nanum Gothic" charset="-127"/>
              </a:rPr>
              <a:t>상기 문안은 예시 이므로 브랜드 내용으로 모두 수정하시면 됩니다</a:t>
            </a:r>
            <a:r>
              <a:rPr lang="en-US" altLang="ko-KR" sz="984" dirty="0">
                <a:solidFill>
                  <a:srgbClr val="C00000"/>
                </a:solidFill>
                <a:latin typeface="Nanum Gothic" charset="-127"/>
                <a:ea typeface="Nanum Gothic" charset="-127"/>
                <a:cs typeface="Nanum Gothic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984" dirty="0">
                <a:solidFill>
                  <a:srgbClr val="C00000"/>
                </a:solidFill>
                <a:latin typeface="Nanum Gothic" charset="-127"/>
                <a:ea typeface="Nanum Gothic" charset="-127"/>
                <a:cs typeface="Nanum Gothic" charset="-127"/>
              </a:rPr>
              <a:t>파일 포멧 및 레이아웃 임의로 바꾸지 마시고 내용과 사진만 바꿔서 넣어주세요</a:t>
            </a:r>
            <a:r>
              <a:rPr lang="en-US" altLang="ko-KR" sz="984" dirty="0">
                <a:solidFill>
                  <a:srgbClr val="C00000"/>
                </a:solidFill>
                <a:latin typeface="Nanum Gothic" charset="-127"/>
                <a:ea typeface="Nanum Gothic" charset="-127"/>
                <a:cs typeface="Nanum Gothic" charset="-127"/>
              </a:rPr>
              <a:t>!</a:t>
            </a:r>
          </a:p>
          <a:p>
            <a:pPr algn="l">
              <a:lnSpc>
                <a:spcPct val="150000"/>
              </a:lnSpc>
            </a:pPr>
            <a:endParaRPr lang="en-US" altLang="ko-KR" sz="984" dirty="0">
              <a:solidFill>
                <a:srgbClr val="FF0000"/>
              </a:solidFill>
              <a:latin typeface="Nanum Gothic" charset="-127"/>
              <a:ea typeface="Nanum Gothic" charset="-127"/>
              <a:cs typeface="Nanum Gothic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984" dirty="0">
                <a:latin typeface="Nanum Gothic" charset="-127"/>
                <a:ea typeface="Nanum Gothic" charset="-127"/>
                <a:cs typeface="Nanum Gothic" charset="-127"/>
              </a:rPr>
              <a:t>가장 최근 일자로 적어주시는게 좋아요</a:t>
            </a:r>
            <a:endParaRPr lang="en-US" altLang="ko-KR" sz="984" dirty="0">
              <a:latin typeface="Nanum Gothic" charset="-127"/>
              <a:ea typeface="Nanum Gothic" charset="-127"/>
              <a:cs typeface="Nanum Gothic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984" dirty="0">
                <a:latin typeface="Nanum Gothic" charset="-127"/>
                <a:ea typeface="Nanum Gothic" charset="-127"/>
                <a:cs typeface="Nanum Gothic" charset="-127"/>
              </a:rPr>
              <a:t>정확한 금액을 모르시면 대략 적으로 적어주시면 됩니다</a:t>
            </a:r>
            <a:r>
              <a:rPr lang="en-US" altLang="ko-KR" sz="984" dirty="0">
                <a:latin typeface="Nanum Gothic" charset="-127"/>
                <a:ea typeface="Nanum Gothic" charset="-127"/>
                <a:cs typeface="Nanum Gothic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984" dirty="0">
                <a:latin typeface="Nanum Gothic" charset="-127"/>
                <a:ea typeface="Nanum Gothic" charset="-127"/>
                <a:cs typeface="Nanum Gothic" charset="-127"/>
              </a:rPr>
              <a:t>너무 뻥튀기 하지마세요</a:t>
            </a:r>
            <a:r>
              <a:rPr lang="en-US" altLang="ko-KR" sz="984" dirty="0">
                <a:latin typeface="Nanum Gothic" charset="-127"/>
                <a:ea typeface="Nanum Gothic" charset="-127"/>
                <a:cs typeface="Nanum Gothic" charset="-127"/>
              </a:rPr>
              <a:t>… </a:t>
            </a:r>
            <a:r>
              <a:rPr lang="ko-KR" altLang="en-US" sz="984" dirty="0">
                <a:latin typeface="Nanum Gothic" charset="-127"/>
                <a:ea typeface="Nanum Gothic" charset="-127"/>
                <a:cs typeface="Nanum Gothic" charset="-127"/>
              </a:rPr>
              <a:t>담당자가 조회해볼수도있어요</a:t>
            </a:r>
            <a:endParaRPr lang="en-US" altLang="ko-KR" sz="984" dirty="0">
              <a:latin typeface="Nanum Gothic" charset="-127"/>
              <a:ea typeface="Nanum Gothic" charset="-127"/>
              <a:cs typeface="Nanum Gothic" charset="-127"/>
            </a:endParaRPr>
          </a:p>
        </p:txBody>
      </p:sp>
      <p:sp>
        <p:nvSpPr>
          <p:cNvPr id="30" name="타원 29">
            <a:extLst>
              <a:ext uri="{FF2B5EF4-FFF2-40B4-BE49-F238E27FC236}">
                <a16:creationId xmlns="" xmlns:a16="http://schemas.microsoft.com/office/drawing/2014/main" id="{BB14F4C4-37B7-A34C-B151-46CBC481EE80}"/>
              </a:ext>
            </a:extLst>
          </p:cNvPr>
          <p:cNvSpPr/>
          <p:nvPr/>
        </p:nvSpPr>
        <p:spPr>
          <a:xfrm>
            <a:off x="552801" y="3647886"/>
            <a:ext cx="37818" cy="436220"/>
          </a:xfrm>
          <a:prstGeom prst="ellipse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0" hangingPunct="0"/>
            <a:endParaRPr lang="ko-KR" altLang="en-US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33" name="타원 32">
            <a:extLst>
              <a:ext uri="{FF2B5EF4-FFF2-40B4-BE49-F238E27FC236}">
                <a16:creationId xmlns="" xmlns:a16="http://schemas.microsoft.com/office/drawing/2014/main" id="{E0E2257C-B3DE-FB4D-A7A8-5CFA9886B2CE}"/>
              </a:ext>
            </a:extLst>
          </p:cNvPr>
          <p:cNvSpPr/>
          <p:nvPr/>
        </p:nvSpPr>
        <p:spPr>
          <a:xfrm>
            <a:off x="552801" y="5000955"/>
            <a:ext cx="37818" cy="43622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0" hangingPunct="0"/>
            <a:endParaRPr lang="ko-KR" altLang="en-US" sz="1547">
              <a:solidFill>
                <a:srgbClr val="FFFFFF"/>
              </a:solidFill>
              <a:sym typeface="Helvetica Neue Medium"/>
            </a:endParaRPr>
          </a:p>
        </p:txBody>
      </p:sp>
      <p:cxnSp>
        <p:nvCxnSpPr>
          <p:cNvPr id="6" name="직선 연결선[R] 5"/>
          <p:cNvCxnSpPr/>
          <p:nvPr/>
        </p:nvCxnSpPr>
        <p:spPr>
          <a:xfrm>
            <a:off x="2958415" y="2156264"/>
            <a:ext cx="27869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직선 연결선[R] 30"/>
          <p:cNvCxnSpPr/>
          <p:nvPr/>
        </p:nvCxnSpPr>
        <p:spPr>
          <a:xfrm>
            <a:off x="5874286" y="2156264"/>
            <a:ext cx="27869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직선 연결선[R] 46"/>
          <p:cNvCxnSpPr/>
          <p:nvPr/>
        </p:nvCxnSpPr>
        <p:spPr>
          <a:xfrm>
            <a:off x="2958415" y="4159451"/>
            <a:ext cx="27869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직선 연결선[R] 47"/>
          <p:cNvCxnSpPr/>
          <p:nvPr/>
        </p:nvCxnSpPr>
        <p:spPr>
          <a:xfrm>
            <a:off x="5874286" y="4159451"/>
            <a:ext cx="27869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TextBox 7"/>
          <p:cNvSpPr txBox="1">
            <a:spLocks noChangeArrowheads="1"/>
          </p:cNvSpPr>
          <p:nvPr/>
        </p:nvSpPr>
        <p:spPr bwMode="auto">
          <a:xfrm>
            <a:off x="2958415" y="394821"/>
            <a:ext cx="644210" cy="1623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ko-KR" sz="844" dirty="0">
                <a:latin typeface="Nanum Gothic ExtraBold" charset="-127"/>
                <a:ea typeface="Nanum Gothic ExtraBold" charset="-127"/>
                <a:cs typeface="Nanum Gothic ExtraBold" charset="-127"/>
              </a:rPr>
              <a:t>1.</a:t>
            </a:r>
          </a:p>
          <a:p>
            <a:pPr algn="l">
              <a:lnSpc>
                <a:spcPct val="150000"/>
              </a:lnSpc>
            </a:pPr>
            <a:endParaRPr lang="en-US" altLang="ko-KR" sz="844" dirty="0">
              <a:latin typeface="Nanum Gothic ExtraBold" charset="-127"/>
              <a:ea typeface="Nanum Gothic ExtraBold" charset="-127"/>
              <a:cs typeface="Nanum Gothic ExtraBold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844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진행 점포</a:t>
            </a:r>
            <a:endParaRPr lang="en-US" altLang="ko-KR" sz="844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844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규모</a:t>
            </a:r>
            <a:endParaRPr lang="ko-KR" altLang="en-US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844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장소</a:t>
            </a:r>
            <a:endParaRPr lang="ko-KR" altLang="en-US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844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진행 기간</a:t>
            </a:r>
            <a:endParaRPr lang="ko-KR" altLang="en-US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844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총 매출</a:t>
            </a:r>
            <a:r>
              <a:rPr lang="ko-KR" altLang="en-US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ko-KR" altLang="en-US" sz="844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일 평균</a:t>
            </a: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</p:txBody>
      </p:sp>
      <p:sp>
        <p:nvSpPr>
          <p:cNvPr id="58" name="TextBox 7"/>
          <p:cNvSpPr txBox="1">
            <a:spLocks noChangeArrowheads="1"/>
          </p:cNvSpPr>
          <p:nvPr/>
        </p:nvSpPr>
        <p:spPr bwMode="auto">
          <a:xfrm>
            <a:off x="3817549" y="394821"/>
            <a:ext cx="2008299" cy="1623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>
              <a:lnSpc>
                <a:spcPct val="150000"/>
              </a:lnSpc>
            </a:pPr>
            <a:endParaRPr lang="en-US" altLang="ko-KR" sz="844" dirty="0">
              <a:latin typeface="Nanum Gothic ExtraBold" charset="-127"/>
              <a:ea typeface="Nanum Gothic ExtraBold" charset="-127"/>
              <a:cs typeface="Nanum Gothic ExtraBold" charset="-127"/>
            </a:endParaRPr>
          </a:p>
          <a:p>
            <a:pPr algn="l">
              <a:lnSpc>
                <a:spcPct val="150000"/>
              </a:lnSpc>
            </a:pPr>
            <a:endParaRPr lang="en-US" altLang="ko-KR" sz="844" dirty="0">
              <a:latin typeface="Nanum Gothic ExtraBold" charset="-127"/>
              <a:ea typeface="Nanum Gothic ExtraBold" charset="-127"/>
              <a:cs typeface="Nanum Gothic ExtraBold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-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현대백화점 </a:t>
            </a:r>
            <a:r>
              <a:rPr lang="ko-KR" altLang="en-US" sz="844" b="0" dirty="0" err="1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목동점</a:t>
            </a: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-</a:t>
            </a:r>
            <a:r>
              <a:rPr lang="ko-KR" altLang="en-US" sz="844" b="0" dirty="0" err="1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행거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 </a:t>
            </a:r>
            <a:r>
              <a:rPr lang="en-US" altLang="ko-KR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6</a:t>
            </a:r>
            <a:r>
              <a:rPr lang="ko-KR" altLang="en-US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개</a:t>
            </a:r>
            <a:r>
              <a:rPr lang="en-US" altLang="ko-KR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~8</a:t>
            </a:r>
            <a:r>
              <a:rPr lang="ko-KR" altLang="en-US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개 </a:t>
            </a:r>
            <a:r>
              <a:rPr lang="en-US" altLang="ko-KR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(</a:t>
            </a:r>
            <a:r>
              <a:rPr lang="ko-KR" altLang="en-US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매대</a:t>
            </a:r>
            <a:r>
              <a:rPr lang="en-US" altLang="ko-KR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2</a:t>
            </a:r>
            <a:r>
              <a:rPr lang="ko-KR" altLang="en-US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개</a:t>
            </a:r>
            <a:r>
              <a:rPr lang="en-US" altLang="ko-KR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~3</a:t>
            </a:r>
            <a:r>
              <a:rPr lang="ko-KR" altLang="en-US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개</a:t>
            </a:r>
            <a:r>
              <a:rPr lang="en-US" altLang="ko-KR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)</a:t>
            </a:r>
            <a:endParaRPr lang="ko-KR" altLang="en-US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-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지하 </a:t>
            </a:r>
            <a:r>
              <a:rPr lang="ko-KR" altLang="en-US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대행사장</a:t>
            </a:r>
          </a:p>
          <a:p>
            <a:pPr algn="l">
              <a:lnSpc>
                <a:spcPct val="150000"/>
              </a:lnSpc>
            </a:pP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-11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월 </a:t>
            </a: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22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일 </a:t>
            </a:r>
            <a:r>
              <a:rPr lang="en-US" altLang="ko-KR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~ </a:t>
            </a: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11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월 </a:t>
            </a: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24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일</a:t>
            </a:r>
            <a:endParaRPr lang="ko-KR" altLang="en-US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-600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만원 </a:t>
            </a:r>
            <a:endParaRPr lang="ko-KR" altLang="en-US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-200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만원</a:t>
            </a: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</p:txBody>
      </p:sp>
      <p:cxnSp>
        <p:nvCxnSpPr>
          <p:cNvPr id="4" name="직선 연결선[R] 3"/>
          <p:cNvCxnSpPr/>
          <p:nvPr/>
        </p:nvCxnSpPr>
        <p:spPr>
          <a:xfrm>
            <a:off x="3731513" y="394821"/>
            <a:ext cx="0" cy="5767816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0" name="TextBox 7"/>
          <p:cNvSpPr txBox="1">
            <a:spLocks noChangeArrowheads="1"/>
          </p:cNvSpPr>
          <p:nvPr/>
        </p:nvSpPr>
        <p:spPr bwMode="auto">
          <a:xfrm>
            <a:off x="5874286" y="394821"/>
            <a:ext cx="664835" cy="1623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ko-KR" sz="844" dirty="0">
                <a:latin typeface="Nanum Gothic ExtraBold" charset="-127"/>
                <a:ea typeface="Nanum Gothic ExtraBold" charset="-127"/>
                <a:cs typeface="Nanum Gothic ExtraBold" charset="-127"/>
              </a:rPr>
              <a:t>2.</a:t>
            </a:r>
          </a:p>
          <a:p>
            <a:pPr algn="l">
              <a:lnSpc>
                <a:spcPct val="150000"/>
              </a:lnSpc>
            </a:pPr>
            <a:endParaRPr lang="en-US" altLang="ko-KR" sz="844" dirty="0">
              <a:latin typeface="Nanum Gothic ExtraBold" charset="-127"/>
              <a:ea typeface="Nanum Gothic ExtraBold" charset="-127"/>
              <a:cs typeface="Nanum Gothic ExtraBold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844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진행 점포</a:t>
            </a:r>
            <a:endParaRPr lang="en-US" altLang="ko-KR" sz="844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844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규모</a:t>
            </a:r>
            <a:endParaRPr lang="ko-KR" altLang="en-US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844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장소</a:t>
            </a:r>
            <a:endParaRPr lang="ko-KR" altLang="en-US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844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진행 기간</a:t>
            </a:r>
            <a:endParaRPr lang="ko-KR" altLang="en-US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844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총 매출</a:t>
            </a:r>
            <a:r>
              <a:rPr lang="ko-KR" altLang="en-US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ko-KR" altLang="en-US" sz="844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일 평균</a:t>
            </a: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</p:txBody>
      </p:sp>
      <p:sp>
        <p:nvSpPr>
          <p:cNvPr id="61" name="TextBox 7"/>
          <p:cNvSpPr txBox="1">
            <a:spLocks noChangeArrowheads="1"/>
          </p:cNvSpPr>
          <p:nvPr/>
        </p:nvSpPr>
        <p:spPr bwMode="auto">
          <a:xfrm>
            <a:off x="6733420" y="573356"/>
            <a:ext cx="2008299" cy="142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>
              <a:lnSpc>
                <a:spcPct val="150000"/>
              </a:lnSpc>
            </a:pP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-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현대백화점 </a:t>
            </a:r>
            <a:r>
              <a:rPr lang="ko-KR" altLang="en-US" sz="844" b="0" dirty="0" err="1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판교점</a:t>
            </a: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-</a:t>
            </a:r>
            <a:r>
              <a:rPr lang="ko-KR" altLang="en-US" sz="844" b="0" dirty="0" err="1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행거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 </a:t>
            </a:r>
            <a:r>
              <a:rPr lang="en-US" altLang="ko-KR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6</a:t>
            </a:r>
            <a:r>
              <a:rPr lang="ko-KR" altLang="en-US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개</a:t>
            </a:r>
            <a:r>
              <a:rPr lang="en-US" altLang="ko-KR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~8</a:t>
            </a:r>
            <a:r>
              <a:rPr lang="ko-KR" altLang="en-US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개</a:t>
            </a: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-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지하 행사장</a:t>
            </a: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-11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월 </a:t>
            </a: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8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일 </a:t>
            </a: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~ 11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월 </a:t>
            </a: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14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일</a:t>
            </a: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-800</a:t>
            </a:r>
            <a:r>
              <a:rPr lang="ko-KR" altLang="en-US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만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원</a:t>
            </a: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-100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만원</a:t>
            </a: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</p:txBody>
      </p:sp>
      <p:cxnSp>
        <p:nvCxnSpPr>
          <p:cNvPr id="62" name="직선 연결선[R] 61"/>
          <p:cNvCxnSpPr/>
          <p:nvPr/>
        </p:nvCxnSpPr>
        <p:spPr>
          <a:xfrm>
            <a:off x="6647383" y="394821"/>
            <a:ext cx="0" cy="5767816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3" name="TextBox 7"/>
          <p:cNvSpPr txBox="1">
            <a:spLocks noChangeArrowheads="1"/>
          </p:cNvSpPr>
          <p:nvPr/>
        </p:nvSpPr>
        <p:spPr bwMode="auto">
          <a:xfrm>
            <a:off x="2958415" y="2156264"/>
            <a:ext cx="687062" cy="1623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ko-KR" sz="844" dirty="0">
                <a:latin typeface="Nanum Gothic ExtraBold" charset="-127"/>
                <a:ea typeface="Nanum Gothic ExtraBold" charset="-127"/>
                <a:cs typeface="Nanum Gothic ExtraBold" charset="-127"/>
              </a:rPr>
              <a:t>3.</a:t>
            </a:r>
          </a:p>
          <a:p>
            <a:pPr algn="l">
              <a:lnSpc>
                <a:spcPct val="150000"/>
              </a:lnSpc>
            </a:pPr>
            <a:endParaRPr lang="en-US" altLang="ko-KR" sz="844" dirty="0">
              <a:latin typeface="Nanum Gothic ExtraBold" charset="-127"/>
              <a:ea typeface="Nanum Gothic ExtraBold" charset="-127"/>
              <a:cs typeface="Nanum Gothic ExtraBold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844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진행 점포</a:t>
            </a:r>
            <a:endParaRPr lang="en-US" altLang="ko-KR" sz="844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844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규모</a:t>
            </a:r>
            <a:endParaRPr lang="ko-KR" altLang="en-US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844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장소</a:t>
            </a:r>
            <a:endParaRPr lang="ko-KR" altLang="en-US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844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진행 기간</a:t>
            </a:r>
            <a:endParaRPr lang="ko-KR" altLang="en-US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844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총 매출</a:t>
            </a:r>
            <a:r>
              <a:rPr lang="ko-KR" altLang="en-US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ko-KR" altLang="en-US" sz="844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일 평균</a:t>
            </a: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</p:txBody>
      </p:sp>
      <p:sp>
        <p:nvSpPr>
          <p:cNvPr id="66" name="TextBox 7"/>
          <p:cNvSpPr txBox="1">
            <a:spLocks noChangeArrowheads="1"/>
          </p:cNvSpPr>
          <p:nvPr/>
        </p:nvSpPr>
        <p:spPr bwMode="auto">
          <a:xfrm>
            <a:off x="5874286" y="2156264"/>
            <a:ext cx="675128" cy="1623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ko-KR" sz="844" dirty="0">
                <a:latin typeface="Nanum Gothic ExtraBold" charset="-127"/>
                <a:ea typeface="Nanum Gothic ExtraBold" charset="-127"/>
                <a:cs typeface="Nanum Gothic ExtraBold" charset="-127"/>
              </a:rPr>
              <a:t>4.</a:t>
            </a:r>
          </a:p>
          <a:p>
            <a:pPr algn="l">
              <a:lnSpc>
                <a:spcPct val="150000"/>
              </a:lnSpc>
            </a:pPr>
            <a:endParaRPr lang="en-US" altLang="ko-KR" sz="844" dirty="0">
              <a:latin typeface="Nanum Gothic ExtraBold" charset="-127"/>
              <a:ea typeface="Nanum Gothic ExtraBold" charset="-127"/>
              <a:cs typeface="Nanum Gothic ExtraBold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844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진행 점포</a:t>
            </a:r>
            <a:endParaRPr lang="en-US" altLang="ko-KR" sz="844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844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규모</a:t>
            </a:r>
            <a:endParaRPr lang="ko-KR" altLang="en-US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844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장소</a:t>
            </a:r>
            <a:endParaRPr lang="ko-KR" altLang="en-US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844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진행 기간</a:t>
            </a:r>
            <a:endParaRPr lang="ko-KR" altLang="en-US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844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총 매출</a:t>
            </a:r>
            <a:r>
              <a:rPr lang="ko-KR" altLang="en-US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ko-KR" altLang="en-US" sz="844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일 평균</a:t>
            </a: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</p:txBody>
      </p:sp>
      <p:sp>
        <p:nvSpPr>
          <p:cNvPr id="69" name="TextBox 7"/>
          <p:cNvSpPr txBox="1">
            <a:spLocks noChangeArrowheads="1"/>
          </p:cNvSpPr>
          <p:nvPr/>
        </p:nvSpPr>
        <p:spPr bwMode="auto">
          <a:xfrm>
            <a:off x="2958415" y="4159451"/>
            <a:ext cx="659642" cy="1623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ko-KR" sz="844" dirty="0">
                <a:latin typeface="Nanum Gothic ExtraBold" charset="-127"/>
                <a:ea typeface="Nanum Gothic ExtraBold" charset="-127"/>
                <a:cs typeface="Nanum Gothic ExtraBold" charset="-127"/>
              </a:rPr>
              <a:t>5.</a:t>
            </a:r>
          </a:p>
          <a:p>
            <a:pPr algn="l">
              <a:lnSpc>
                <a:spcPct val="150000"/>
              </a:lnSpc>
            </a:pPr>
            <a:endParaRPr lang="en-US" altLang="ko-KR" sz="844" dirty="0">
              <a:latin typeface="Nanum Gothic ExtraBold" charset="-127"/>
              <a:ea typeface="Nanum Gothic ExtraBold" charset="-127"/>
              <a:cs typeface="Nanum Gothic ExtraBold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844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진행 점포</a:t>
            </a:r>
            <a:endParaRPr lang="en-US" altLang="ko-KR" sz="844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844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규모</a:t>
            </a:r>
            <a:endParaRPr lang="ko-KR" altLang="en-US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844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장소</a:t>
            </a:r>
            <a:endParaRPr lang="ko-KR" altLang="en-US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844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진행 기간</a:t>
            </a:r>
            <a:endParaRPr lang="ko-KR" altLang="en-US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844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총 매출</a:t>
            </a:r>
            <a:r>
              <a:rPr lang="ko-KR" altLang="en-US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ko-KR" altLang="en-US" sz="844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일 평균</a:t>
            </a: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</p:txBody>
      </p:sp>
      <p:sp>
        <p:nvSpPr>
          <p:cNvPr id="70" name="TextBox 7"/>
          <p:cNvSpPr txBox="1">
            <a:spLocks noChangeArrowheads="1"/>
          </p:cNvSpPr>
          <p:nvPr/>
        </p:nvSpPr>
        <p:spPr bwMode="auto">
          <a:xfrm>
            <a:off x="3817549" y="4349768"/>
            <a:ext cx="2008299" cy="142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>
              <a:lnSpc>
                <a:spcPct val="150000"/>
              </a:lnSpc>
            </a:pP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-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현대백화점 </a:t>
            </a:r>
            <a:r>
              <a:rPr lang="ko-KR" altLang="en-US" sz="844" b="0" dirty="0" err="1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동대문점</a:t>
            </a: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-</a:t>
            </a:r>
            <a:r>
              <a:rPr lang="ko-KR" altLang="en-US" sz="844" b="0" dirty="0" err="1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행거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 </a:t>
            </a:r>
            <a:r>
              <a:rPr lang="en-US" altLang="ko-KR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6</a:t>
            </a:r>
            <a:r>
              <a:rPr lang="ko-KR" altLang="en-US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개</a:t>
            </a:r>
            <a:r>
              <a:rPr lang="en-US" altLang="ko-KR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~8</a:t>
            </a:r>
            <a:r>
              <a:rPr lang="ko-KR" altLang="en-US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개</a:t>
            </a: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-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지하 </a:t>
            </a: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1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층</a:t>
            </a: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-10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월 </a:t>
            </a: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18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일 </a:t>
            </a: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~ 10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월 </a:t>
            </a: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20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일</a:t>
            </a: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-100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만원</a:t>
            </a: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-30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만원</a:t>
            </a: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</p:txBody>
      </p:sp>
      <p:sp>
        <p:nvSpPr>
          <p:cNvPr id="72" name="TextBox 7"/>
          <p:cNvSpPr txBox="1">
            <a:spLocks noChangeArrowheads="1"/>
          </p:cNvSpPr>
          <p:nvPr/>
        </p:nvSpPr>
        <p:spPr bwMode="auto">
          <a:xfrm>
            <a:off x="5874286" y="4159451"/>
            <a:ext cx="687061" cy="1623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ko-KR" sz="844" dirty="0">
                <a:latin typeface="Nanum Gothic ExtraBold" charset="-127"/>
                <a:ea typeface="Nanum Gothic ExtraBold" charset="-127"/>
                <a:cs typeface="Nanum Gothic ExtraBold" charset="-127"/>
              </a:rPr>
              <a:t>6.</a:t>
            </a:r>
          </a:p>
          <a:p>
            <a:pPr algn="l">
              <a:lnSpc>
                <a:spcPct val="150000"/>
              </a:lnSpc>
            </a:pPr>
            <a:endParaRPr lang="en-US" altLang="ko-KR" sz="844" dirty="0">
              <a:latin typeface="Nanum Gothic ExtraBold" charset="-127"/>
              <a:ea typeface="Nanum Gothic ExtraBold" charset="-127"/>
              <a:cs typeface="Nanum Gothic ExtraBold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844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진행 점포</a:t>
            </a:r>
            <a:endParaRPr lang="en-US" altLang="ko-KR" sz="844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844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규모</a:t>
            </a:r>
            <a:endParaRPr lang="ko-KR" altLang="en-US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844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장소</a:t>
            </a:r>
            <a:endParaRPr lang="ko-KR" altLang="en-US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844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진행 기간</a:t>
            </a:r>
            <a:endParaRPr lang="ko-KR" altLang="en-US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844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총 매출</a:t>
            </a:r>
            <a:r>
              <a:rPr lang="ko-KR" altLang="en-US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ko-KR" altLang="en-US" sz="844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일 평균</a:t>
            </a: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</p:txBody>
      </p:sp>
      <p:sp>
        <p:nvSpPr>
          <p:cNvPr id="73" name="TextBox 7"/>
          <p:cNvSpPr txBox="1">
            <a:spLocks noChangeArrowheads="1"/>
          </p:cNvSpPr>
          <p:nvPr/>
        </p:nvSpPr>
        <p:spPr bwMode="auto">
          <a:xfrm>
            <a:off x="6733420" y="4349768"/>
            <a:ext cx="2008299" cy="142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0" tIns="32145" rIns="64290" bIns="32145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>
              <a:lnSpc>
                <a:spcPct val="150000"/>
              </a:lnSpc>
            </a:pP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-</a:t>
            </a:r>
            <a:r>
              <a:rPr lang="ko-KR" altLang="en-US" sz="844" b="0" dirty="0" err="1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롯데백화점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 </a:t>
            </a:r>
            <a:r>
              <a:rPr lang="ko-KR" altLang="en-US" sz="844" b="0" dirty="0" err="1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청량리점</a:t>
            </a:r>
            <a:endParaRPr lang="en-US" altLang="ko-KR" sz="844" b="0" dirty="0" smtClean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-</a:t>
            </a:r>
            <a:r>
              <a:rPr lang="ko-KR" altLang="en-US" sz="844" b="0" dirty="0" err="1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행거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 </a:t>
            </a: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6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개</a:t>
            </a: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~8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개</a:t>
            </a:r>
            <a:endParaRPr lang="en-US" altLang="ko-KR" sz="844" b="0" dirty="0" smtClean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-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지상 </a:t>
            </a: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2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층</a:t>
            </a: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-8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월</a:t>
            </a:r>
            <a:r>
              <a:rPr lang="en-US" altLang="ko-KR" sz="844" b="0" dirty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 </a:t>
            </a: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14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일 </a:t>
            </a: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~ 8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월 </a:t>
            </a: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22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일</a:t>
            </a: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-1050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만원</a:t>
            </a: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-150</a:t>
            </a:r>
            <a:r>
              <a:rPr lang="ko-KR" altLang="en-US" sz="844" b="0" dirty="0" smtClean="0">
                <a:solidFill>
                  <a:schemeClr val="tx1"/>
                </a:solidFill>
                <a:latin typeface="Rix모던고딕 L" pitchFamily="18" charset="-127"/>
                <a:ea typeface="Rix모던고딕 L" pitchFamily="18" charset="-127"/>
              </a:rPr>
              <a:t>만원</a:t>
            </a:r>
            <a:endParaRPr lang="en-US" altLang="ko-KR" sz="844" b="0" dirty="0">
              <a:solidFill>
                <a:schemeClr val="tx1"/>
              </a:solidFill>
              <a:latin typeface="Rix모던고딕 L" pitchFamily="18" charset="-127"/>
              <a:ea typeface="Rix모던고딕 L" pitchFamily="18" charset="-127"/>
            </a:endParaRPr>
          </a:p>
        </p:txBody>
      </p:sp>
      <p:cxnSp>
        <p:nvCxnSpPr>
          <p:cNvPr id="76" name="직선 연결선[R] 75"/>
          <p:cNvCxnSpPr/>
          <p:nvPr/>
        </p:nvCxnSpPr>
        <p:spPr>
          <a:xfrm>
            <a:off x="2958415" y="394821"/>
            <a:ext cx="27869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7" name="직선 연결선[R] 76"/>
          <p:cNvCxnSpPr/>
          <p:nvPr/>
        </p:nvCxnSpPr>
        <p:spPr>
          <a:xfrm>
            <a:off x="5874286" y="394821"/>
            <a:ext cx="27869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0" name="직선 연결선[R] 79"/>
          <p:cNvCxnSpPr/>
          <p:nvPr/>
        </p:nvCxnSpPr>
        <p:spPr>
          <a:xfrm>
            <a:off x="2958415" y="6162638"/>
            <a:ext cx="27869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1" name="직선 연결선[R] 80"/>
          <p:cNvCxnSpPr/>
          <p:nvPr/>
        </p:nvCxnSpPr>
        <p:spPr>
          <a:xfrm>
            <a:off x="5874286" y="6162638"/>
            <a:ext cx="278698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2" name="직선 연결선[R] 81">
            <a:extLst>
              <a:ext uri="{FF2B5EF4-FFF2-40B4-BE49-F238E27FC236}">
                <a16:creationId xmlns="" xmlns:a16="http://schemas.microsoft.com/office/drawing/2014/main" id="{24D153BB-D7FD-C44D-9754-E040B3242E48}"/>
              </a:ext>
            </a:extLst>
          </p:cNvPr>
          <p:cNvCxnSpPr>
            <a:cxnSpLocks/>
          </p:cNvCxnSpPr>
          <p:nvPr/>
        </p:nvCxnSpPr>
        <p:spPr>
          <a:xfrm>
            <a:off x="219739" y="398106"/>
            <a:ext cx="0" cy="5536134"/>
          </a:xfrm>
          <a:prstGeom prst="line">
            <a:avLst/>
          </a:prstGeom>
          <a:noFill/>
          <a:ln w="6350" cap="flat">
            <a:solidFill>
              <a:schemeClr val="bg1">
                <a:lumMod val="6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3" name="TextBox 14">
            <a:extLst>
              <a:ext uri="{FF2B5EF4-FFF2-40B4-BE49-F238E27FC236}">
                <a16:creationId xmlns="" xmlns:a16="http://schemas.microsoft.com/office/drawing/2014/main" id="{CD096134-52DF-5F42-83FF-0AEA9385DD03}"/>
              </a:ext>
            </a:extLst>
          </p:cNvPr>
          <p:cNvSpPr txBox="1"/>
          <p:nvPr/>
        </p:nvSpPr>
        <p:spPr>
          <a:xfrm rot="16200000">
            <a:off x="-598672" y="5577291"/>
            <a:ext cx="1652313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/>
            <a:r>
              <a:rPr lang="en-US" altLang="ko-KR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BRAND</a:t>
            </a:r>
            <a:endParaRPr lang="ko-KR" altLang="en-US" sz="1125" dirty="0">
              <a:solidFill>
                <a:schemeClr val="tx1">
                  <a:lumMod val="75000"/>
                  <a:lumOff val="25000"/>
                </a:schemeClr>
              </a:solidFill>
              <a:latin typeface="NanumBarunGothic" panose="020B0603020101020101" pitchFamily="34" charset="-127"/>
              <a:ea typeface="NanumBarunGothic" panose="020B0603020101020101" pitchFamily="34" charset="-127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9503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직선 연결선[R] 22">
            <a:extLst>
              <a:ext uri="{FF2B5EF4-FFF2-40B4-BE49-F238E27FC236}">
                <a16:creationId xmlns="" xmlns:a16="http://schemas.microsoft.com/office/drawing/2014/main" id="{24D153BB-D7FD-C44D-9754-E040B3242E48}"/>
              </a:ext>
            </a:extLst>
          </p:cNvPr>
          <p:cNvCxnSpPr>
            <a:cxnSpLocks/>
          </p:cNvCxnSpPr>
          <p:nvPr/>
        </p:nvCxnSpPr>
        <p:spPr>
          <a:xfrm>
            <a:off x="219739" y="398106"/>
            <a:ext cx="0" cy="5536134"/>
          </a:xfrm>
          <a:prstGeom prst="line">
            <a:avLst/>
          </a:prstGeom>
          <a:noFill/>
          <a:ln w="6350" cap="flat">
            <a:solidFill>
              <a:schemeClr val="bg1">
                <a:lumMod val="6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D096134-52DF-5F42-83FF-0AEA9385DD03}"/>
              </a:ext>
            </a:extLst>
          </p:cNvPr>
          <p:cNvSpPr txBox="1"/>
          <p:nvPr/>
        </p:nvSpPr>
        <p:spPr>
          <a:xfrm rot="16200000">
            <a:off x="-598672" y="5577291"/>
            <a:ext cx="1652313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/>
            <a:r>
              <a:rPr lang="en-US" altLang="ko-KR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BRAND</a:t>
            </a:r>
            <a:endParaRPr lang="ko-KR" altLang="en-US" sz="1125" dirty="0">
              <a:solidFill>
                <a:schemeClr val="tx1">
                  <a:lumMod val="75000"/>
                  <a:lumOff val="25000"/>
                </a:schemeClr>
              </a:solidFill>
              <a:latin typeface="NanumBarunGothic" panose="020B0603020101020101" pitchFamily="34" charset="-127"/>
              <a:ea typeface="NanumBarunGothic" panose="020B0603020101020101" pitchFamily="34" charset="-127"/>
              <a:sym typeface="Helvetica Neue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="" xmlns:a16="http://schemas.microsoft.com/office/drawing/2014/main" id="{E0351BFE-21FF-0744-BCB6-DDC4D4425C50}"/>
              </a:ext>
            </a:extLst>
          </p:cNvPr>
          <p:cNvSpPr/>
          <p:nvPr/>
        </p:nvSpPr>
        <p:spPr>
          <a:xfrm>
            <a:off x="8769206" y="6621595"/>
            <a:ext cx="290802" cy="189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633" dirty="0">
                <a:solidFill>
                  <a:schemeClr val="tx1">
                    <a:lumMod val="85000"/>
                    <a:lumOff val="15000"/>
                  </a:schemeClr>
                </a:solidFill>
                <a:latin typeface="NanumBarunGothic UltraLight" panose="020B0603020101020101" pitchFamily="34" charset="-127"/>
                <a:ea typeface="NanumBarunGothic UltraLight" panose="020B0603020101020101" pitchFamily="34" charset="-127"/>
              </a:rPr>
              <a:t>07</a:t>
            </a:r>
          </a:p>
        </p:txBody>
      </p:sp>
      <p:cxnSp>
        <p:nvCxnSpPr>
          <p:cNvPr id="17" name="직선 연결선[R] 16">
            <a:extLst>
              <a:ext uri="{FF2B5EF4-FFF2-40B4-BE49-F238E27FC236}">
                <a16:creationId xmlns="" xmlns:a16="http://schemas.microsoft.com/office/drawing/2014/main" id="{981AF829-CA3E-A143-ABBA-6A93D6A52192}"/>
              </a:ext>
            </a:extLst>
          </p:cNvPr>
          <p:cNvCxnSpPr>
            <a:cxnSpLocks/>
          </p:cNvCxnSpPr>
          <p:nvPr/>
        </p:nvCxnSpPr>
        <p:spPr>
          <a:xfrm>
            <a:off x="8987828" y="398105"/>
            <a:ext cx="0" cy="6061788"/>
          </a:xfrm>
          <a:prstGeom prst="line">
            <a:avLst/>
          </a:prstGeom>
          <a:noFill/>
          <a:ln w="6350" cap="flat">
            <a:solidFill>
              <a:schemeClr val="bg1">
                <a:lumMod val="6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58611F05-11B5-DA4F-A13C-07E2FB50E0D4}"/>
              </a:ext>
            </a:extLst>
          </p:cNvPr>
          <p:cNvSpPr txBox="1"/>
          <p:nvPr/>
        </p:nvSpPr>
        <p:spPr>
          <a:xfrm>
            <a:off x="7985982" y="83931"/>
            <a:ext cx="1006765" cy="245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r>
              <a:rPr lang="en-US" altLang="ko-KR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VALUEVENUE</a:t>
            </a:r>
            <a:endParaRPr lang="ko-KR" altLang="en-US" sz="1125" dirty="0">
              <a:solidFill>
                <a:schemeClr val="tx1">
                  <a:lumMod val="75000"/>
                  <a:lumOff val="25000"/>
                </a:schemeClr>
              </a:solidFill>
              <a:latin typeface="NanumBarunGothic" panose="020B0603020101020101" pitchFamily="34" charset="-127"/>
              <a:ea typeface="NanumBarunGothic" panose="020B0603020101020101" pitchFamily="34" charset="-127"/>
              <a:sym typeface="Helvetica Neue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="" xmlns:a16="http://schemas.microsoft.com/office/drawing/2014/main" id="{E57BC694-8690-964F-8172-D1B0135CFAE8}"/>
              </a:ext>
            </a:extLst>
          </p:cNvPr>
          <p:cNvSpPr/>
          <p:nvPr/>
        </p:nvSpPr>
        <p:spPr>
          <a:xfrm>
            <a:off x="486615" y="398105"/>
            <a:ext cx="207834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ko-KR" altLang="en-US" sz="2250" dirty="0">
                <a:solidFill>
                  <a:schemeClr val="tx1">
                    <a:lumMod val="65000"/>
                    <a:lumOff val="35000"/>
                  </a:schemeClr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브랜드</a:t>
            </a:r>
            <a:endParaRPr lang="en-US" altLang="ko-KR" sz="2250" dirty="0">
              <a:solidFill>
                <a:schemeClr val="tx1">
                  <a:lumMod val="65000"/>
                  <a:lumOff val="35000"/>
                </a:schemeClr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  <a:p>
            <a:pPr algn="l"/>
            <a:r>
              <a:rPr lang="ko-KR" altLang="en-US" sz="2250" dirty="0">
                <a:solidFill>
                  <a:schemeClr val="tx1">
                    <a:lumMod val="65000"/>
                    <a:lumOff val="35000"/>
                  </a:schemeClr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상품 진정성</a:t>
            </a:r>
            <a:endParaRPr lang="en-US" altLang="ko-KR" sz="2250" dirty="0">
              <a:solidFill>
                <a:schemeClr val="tx1">
                  <a:lumMod val="65000"/>
                  <a:lumOff val="35000"/>
                </a:schemeClr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="" xmlns:a16="http://schemas.microsoft.com/office/drawing/2014/main" id="{3CB3DB31-A0B0-2A45-B76F-8D8F0C128E02}"/>
              </a:ext>
            </a:extLst>
          </p:cNvPr>
          <p:cNvSpPr/>
          <p:nvPr/>
        </p:nvSpPr>
        <p:spPr>
          <a:xfrm>
            <a:off x="628438" y="1124765"/>
            <a:ext cx="2319643" cy="554459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984" dirty="0">
                <a:latin typeface="Nanum Gothic" charset="-127"/>
                <a:ea typeface="Nanum Gothic" charset="-127"/>
                <a:cs typeface="Nanum Gothic" charset="-127"/>
              </a:rPr>
              <a:t>해당 표 참고하시고 </a:t>
            </a:r>
            <a:endParaRPr lang="en-US" altLang="ko-KR" sz="984" dirty="0">
              <a:latin typeface="Nanum Gothic" charset="-127"/>
              <a:ea typeface="Nanum Gothic" charset="-127"/>
              <a:cs typeface="Nanum Gothic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984" dirty="0">
                <a:latin typeface="Nanum Gothic" charset="-127"/>
                <a:ea typeface="Nanum Gothic" charset="-127"/>
                <a:cs typeface="Nanum Gothic" charset="-127"/>
              </a:rPr>
              <a:t>(</a:t>
            </a:r>
            <a:r>
              <a:rPr lang="ko-KR" altLang="en-US" sz="984" dirty="0">
                <a:latin typeface="Nanum Gothic" charset="-127"/>
                <a:ea typeface="Nanum Gothic" charset="-127"/>
                <a:cs typeface="Nanum Gothic" charset="-127"/>
              </a:rPr>
              <a:t>사입제품도 모두 브랜드 라벨로 교체가 되어야 백화점 진행가능 필수사항 이므로 꼭 사진으로 업로드 해주세요</a:t>
            </a:r>
            <a:r>
              <a:rPr lang="en-US" altLang="ko-KR" sz="984" dirty="0">
                <a:latin typeface="Nanum Gothic" charset="-127"/>
                <a:ea typeface="Nanum Gothic" charset="-127"/>
                <a:cs typeface="Nanum Gothic" charset="-127"/>
              </a:rPr>
              <a:t>)</a:t>
            </a:r>
          </a:p>
          <a:p>
            <a:pPr algn="l">
              <a:lnSpc>
                <a:spcPct val="150000"/>
              </a:lnSpc>
            </a:pPr>
            <a:endParaRPr lang="en-US" altLang="ko-KR" sz="984" dirty="0">
              <a:latin typeface="Nanum Gothic" charset="-127"/>
              <a:ea typeface="Nanum Gothic" charset="-127"/>
              <a:cs typeface="Nanum Gothic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984" dirty="0">
                <a:latin typeface="Nanum Gothic ExtraBold" charset="-127"/>
                <a:ea typeface="Nanum Gothic ExtraBold" charset="-127"/>
                <a:cs typeface="Nanum Gothic ExtraBold" charset="-127"/>
              </a:rPr>
              <a:t>의류 </a:t>
            </a:r>
            <a:r>
              <a:rPr lang="en-US" altLang="ko-KR" sz="984" dirty="0">
                <a:latin typeface="Nanum Gothic ExtraBold" charset="-127"/>
                <a:ea typeface="Nanum Gothic ExtraBold" charset="-127"/>
                <a:cs typeface="Nanum Gothic ExtraBold" charset="-127"/>
              </a:rPr>
              <a:t>= 1.</a:t>
            </a:r>
            <a:r>
              <a:rPr lang="ko-KR" altLang="en-US" sz="984" dirty="0">
                <a:latin typeface="Nanum Gothic ExtraBold" charset="-127"/>
                <a:ea typeface="Nanum Gothic ExtraBold" charset="-127"/>
                <a:cs typeface="Nanum Gothic ExtraBold" charset="-127"/>
              </a:rPr>
              <a:t>목라벨 </a:t>
            </a:r>
            <a:r>
              <a:rPr lang="en-US" altLang="ko-KR" sz="984" dirty="0">
                <a:latin typeface="Nanum Gothic ExtraBold" charset="-127"/>
                <a:ea typeface="Nanum Gothic ExtraBold" charset="-127"/>
                <a:cs typeface="Nanum Gothic ExtraBold" charset="-127"/>
              </a:rPr>
              <a:t>/ 2.</a:t>
            </a:r>
            <a:r>
              <a:rPr lang="ko-KR" altLang="en-US" sz="984" dirty="0">
                <a:latin typeface="Nanum Gothic ExtraBold" charset="-127"/>
                <a:ea typeface="Nanum Gothic ExtraBold" charset="-127"/>
                <a:cs typeface="Nanum Gothic ExtraBold" charset="-127"/>
              </a:rPr>
              <a:t>행택 </a:t>
            </a:r>
            <a:r>
              <a:rPr lang="en-US" altLang="ko-KR" sz="984" dirty="0">
                <a:latin typeface="Nanum Gothic ExtraBold" charset="-127"/>
                <a:ea typeface="Nanum Gothic ExtraBold" charset="-127"/>
                <a:cs typeface="Nanum Gothic ExtraBold" charset="-127"/>
              </a:rPr>
              <a:t>/ 3.</a:t>
            </a:r>
            <a:r>
              <a:rPr lang="ko-KR" altLang="en-US" sz="984" dirty="0">
                <a:latin typeface="Nanum Gothic ExtraBold" charset="-127"/>
                <a:ea typeface="Nanum Gothic ExtraBold" charset="-127"/>
                <a:cs typeface="Nanum Gothic ExtraBold" charset="-127"/>
              </a:rPr>
              <a:t>케어라벨  </a:t>
            </a:r>
            <a:r>
              <a:rPr lang="en-US" altLang="ko-KR" sz="984" dirty="0">
                <a:solidFill>
                  <a:srgbClr val="C00000"/>
                </a:solidFill>
                <a:latin typeface="Nanum Gothic" charset="-127"/>
                <a:ea typeface="Nanum Gothic" charset="-127"/>
                <a:cs typeface="Nanum Gothic" charset="-127"/>
              </a:rPr>
              <a:t>(</a:t>
            </a:r>
            <a:r>
              <a:rPr lang="ko-KR" altLang="en-US" sz="984" dirty="0">
                <a:solidFill>
                  <a:srgbClr val="C00000"/>
                </a:solidFill>
                <a:latin typeface="Nanum Gothic" charset="-127"/>
                <a:ea typeface="Nanum Gothic" charset="-127"/>
                <a:cs typeface="Nanum Gothic" charset="-127"/>
              </a:rPr>
              <a:t>표 지우고 </a:t>
            </a:r>
            <a:r>
              <a:rPr lang="en-US" altLang="ko-KR" sz="984" dirty="0">
                <a:solidFill>
                  <a:srgbClr val="C00000"/>
                </a:solidFill>
                <a:latin typeface="Nanum Gothic" charset="-127"/>
                <a:ea typeface="Nanum Gothic" charset="-127"/>
                <a:cs typeface="Nanum Gothic" charset="-127"/>
              </a:rPr>
              <a:t>3</a:t>
            </a:r>
            <a:r>
              <a:rPr lang="ko-KR" altLang="en-US" sz="984" dirty="0">
                <a:solidFill>
                  <a:srgbClr val="C00000"/>
                </a:solidFill>
                <a:latin typeface="Nanum Gothic" charset="-127"/>
                <a:ea typeface="Nanum Gothic" charset="-127"/>
                <a:cs typeface="Nanum Gothic" charset="-127"/>
              </a:rPr>
              <a:t>가지 사진 모두  올려주세요</a:t>
            </a:r>
            <a:r>
              <a:rPr lang="en-US" altLang="ko-KR" sz="984" dirty="0">
                <a:solidFill>
                  <a:srgbClr val="C00000"/>
                </a:solidFill>
                <a:latin typeface="Nanum Gothic" charset="-127"/>
                <a:ea typeface="Nanum Gothic" charset="-127"/>
                <a:cs typeface="Nanum Gothic" charset="-127"/>
              </a:rPr>
              <a:t>)</a:t>
            </a:r>
          </a:p>
          <a:p>
            <a:pPr algn="l">
              <a:lnSpc>
                <a:spcPct val="150000"/>
              </a:lnSpc>
            </a:pPr>
            <a:r>
              <a:rPr lang="ko-KR" altLang="en-US" sz="984" dirty="0">
                <a:latin typeface="Nanum Gothic ExtraBold" charset="-127"/>
                <a:ea typeface="Nanum Gothic ExtraBold" charset="-127"/>
                <a:cs typeface="Nanum Gothic ExtraBold" charset="-127"/>
              </a:rPr>
              <a:t>잡화류</a:t>
            </a:r>
            <a:r>
              <a:rPr lang="en-US" altLang="ko-KR" sz="984" dirty="0">
                <a:latin typeface="Nanum Gothic ExtraBold" charset="-127"/>
                <a:ea typeface="Nanum Gothic ExtraBold" charset="-127"/>
                <a:cs typeface="Nanum Gothic ExtraBold" charset="-127"/>
              </a:rPr>
              <a:t> = </a:t>
            </a:r>
            <a:r>
              <a:rPr lang="ko-KR" altLang="en-US" sz="984" dirty="0">
                <a:latin typeface="Nanum Gothic ExtraBold" charset="-127"/>
                <a:ea typeface="Nanum Gothic ExtraBold" charset="-127"/>
                <a:cs typeface="Nanum Gothic ExtraBold" charset="-127"/>
              </a:rPr>
              <a:t>각 품목별 카테고리별 상태 </a:t>
            </a:r>
            <a:r>
              <a:rPr lang="en-US" altLang="ko-KR" sz="984" dirty="0">
                <a:solidFill>
                  <a:srgbClr val="C00000"/>
                </a:solidFill>
                <a:latin typeface="Nanum Gothic" charset="-127"/>
                <a:ea typeface="Nanum Gothic" charset="-127"/>
                <a:cs typeface="Nanum Gothic" charset="-127"/>
              </a:rPr>
              <a:t>(</a:t>
            </a:r>
            <a:r>
              <a:rPr lang="ko-KR" altLang="en-US" sz="984" dirty="0">
                <a:solidFill>
                  <a:srgbClr val="C00000"/>
                </a:solidFill>
                <a:latin typeface="Nanum Gothic" charset="-127"/>
                <a:ea typeface="Nanum Gothic" charset="-127"/>
                <a:cs typeface="Nanum Gothic" charset="-127"/>
              </a:rPr>
              <a:t>실제 현재  부착된 또는 라벨 형태 확인할 수 있도록 사진 올려주세요</a:t>
            </a:r>
            <a:r>
              <a:rPr lang="en-US" altLang="ko-KR" sz="984" dirty="0">
                <a:solidFill>
                  <a:srgbClr val="C00000"/>
                </a:solidFill>
                <a:latin typeface="Nanum Gothic" charset="-127"/>
                <a:ea typeface="Nanum Gothic" charset="-127"/>
                <a:cs typeface="Nanum Gothic" charset="-127"/>
              </a:rPr>
              <a:t>) </a:t>
            </a:r>
          </a:p>
          <a:p>
            <a:pPr algn="l">
              <a:lnSpc>
                <a:spcPct val="150000"/>
              </a:lnSpc>
            </a:pPr>
            <a:endParaRPr lang="en-US" altLang="ko-KR" sz="984" dirty="0">
              <a:latin typeface="Nanum Gothic" charset="-127"/>
              <a:ea typeface="Nanum Gothic" charset="-127"/>
              <a:cs typeface="Nanum Gothic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984" dirty="0">
                <a:latin typeface="Nanum Gothic" charset="-127"/>
                <a:ea typeface="Nanum Gothic" charset="-127"/>
                <a:cs typeface="Nanum Gothic" charset="-127"/>
              </a:rPr>
              <a:t>우측 표는 백화점 </a:t>
            </a:r>
            <a:r>
              <a:rPr lang="en-US" altLang="ko-KR" sz="984" dirty="0">
                <a:latin typeface="Nanum Gothic" charset="-127"/>
                <a:ea typeface="Nanum Gothic" charset="-127"/>
                <a:cs typeface="Nanum Gothic" charset="-127"/>
              </a:rPr>
              <a:t>FM </a:t>
            </a:r>
            <a:r>
              <a:rPr lang="ko-KR" altLang="en-US" sz="984" dirty="0">
                <a:latin typeface="Nanum Gothic" charset="-127"/>
                <a:ea typeface="Nanum Gothic" charset="-127"/>
                <a:cs typeface="Nanum Gothic" charset="-127"/>
              </a:rPr>
              <a:t>케어라벨 메뉴얼입니다</a:t>
            </a:r>
            <a:r>
              <a:rPr lang="en-US" altLang="ko-KR" sz="984" dirty="0">
                <a:latin typeface="Nanum Gothic" charset="-127"/>
                <a:ea typeface="Nanum Gothic" charset="-127"/>
                <a:cs typeface="Nanum Gothic" charset="-127"/>
              </a:rPr>
              <a:t>.</a:t>
            </a:r>
            <a:r>
              <a:rPr lang="ko-KR" altLang="en-US" sz="984" dirty="0">
                <a:latin typeface="Nanum Gothic" charset="-127"/>
                <a:ea typeface="Nanum Gothic" charset="-127"/>
                <a:cs typeface="Nanum Gothic" charset="-127"/>
              </a:rPr>
              <a:t> 케어라벨</a:t>
            </a:r>
            <a:r>
              <a:rPr lang="en-US" altLang="ko-KR" sz="984" dirty="0">
                <a:latin typeface="Nanum Gothic" charset="-127"/>
                <a:ea typeface="Nanum Gothic" charset="-127"/>
                <a:cs typeface="Nanum Gothic" charset="-127"/>
              </a:rPr>
              <a:t>,</a:t>
            </a:r>
            <a:r>
              <a:rPr lang="ko-KR" altLang="en-US" sz="984" dirty="0">
                <a:latin typeface="Nanum Gothic" charset="-127"/>
                <a:ea typeface="Nanum Gothic" charset="-127"/>
                <a:cs typeface="Nanum Gothic" charset="-127"/>
              </a:rPr>
              <a:t> 행텍은 필수로 준비되어야 행사 진행이 가능합니다</a:t>
            </a:r>
            <a:r>
              <a:rPr lang="en-US" altLang="ko-KR" sz="984" dirty="0">
                <a:latin typeface="Nanum Gothic" charset="-127"/>
                <a:ea typeface="Nanum Gothic" charset="-127"/>
                <a:cs typeface="Nanum Gothic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984" dirty="0">
                <a:latin typeface="Nanum Gothic" charset="-127"/>
                <a:ea typeface="Nanum Gothic" charset="-127"/>
                <a:cs typeface="Nanum Gothic" charset="-127"/>
              </a:rPr>
              <a:t>행사 진행시 백화점에서 꼼꼼하게 직접 체크하기 때문에 </a:t>
            </a:r>
            <a:r>
              <a:rPr lang="ko-KR" altLang="en-US" sz="984" dirty="0" smtClean="0">
                <a:latin typeface="Nanum Gothic" charset="-127"/>
                <a:ea typeface="Nanum Gothic" charset="-127"/>
                <a:cs typeface="Nanum Gothic" charset="-127"/>
              </a:rPr>
              <a:t>라벨 </a:t>
            </a:r>
            <a:r>
              <a:rPr lang="ko-KR" altLang="en-US" sz="984" dirty="0">
                <a:latin typeface="Nanum Gothic" charset="-127"/>
                <a:ea typeface="Nanum Gothic" charset="-127"/>
                <a:cs typeface="Nanum Gothic" charset="-127"/>
              </a:rPr>
              <a:t>누락이 될 백화점 담당에게 적발시 </a:t>
            </a:r>
            <a:r>
              <a:rPr lang="en-US" altLang="ko-KR" sz="984" dirty="0">
                <a:latin typeface="Nanum Gothic" charset="-127"/>
                <a:ea typeface="Nanum Gothic" charset="-127"/>
                <a:cs typeface="Nanum Gothic" charset="-127"/>
              </a:rPr>
              <a:t>100%</a:t>
            </a:r>
            <a:r>
              <a:rPr lang="ko-KR" altLang="en-US" sz="984" dirty="0">
                <a:latin typeface="Nanum Gothic" charset="-127"/>
                <a:ea typeface="Nanum Gothic" charset="-127"/>
                <a:cs typeface="Nanum Gothic" charset="-127"/>
              </a:rPr>
              <a:t> 퇴점조치됩니다</a:t>
            </a:r>
            <a:r>
              <a:rPr lang="en-US" altLang="ko-KR" sz="984" dirty="0">
                <a:latin typeface="Nanum Gothic" charset="-127"/>
                <a:ea typeface="Nanum Gothic" charset="-127"/>
                <a:cs typeface="Nanum Gothic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984" dirty="0">
                <a:latin typeface="Nanum Gothic" charset="-127"/>
                <a:ea typeface="Nanum Gothic" charset="-127"/>
                <a:cs typeface="Nanum Gothic" charset="-127"/>
              </a:rPr>
              <a:t>또한 일반 고객으로 위장한 백화점 라벨검문은 물론 라벨 미흡을 노리는 블랙컨슈머들 또한 라벨을 보기 때문에 필히 인지해주세요</a:t>
            </a:r>
            <a:r>
              <a:rPr lang="en-US" altLang="ko-KR" sz="984" dirty="0">
                <a:latin typeface="Nanum Gothic" charset="-127"/>
                <a:ea typeface="Nanum Gothic" charset="-127"/>
                <a:cs typeface="Nanum Gothic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984" dirty="0">
                <a:latin typeface="Nanum Gothic" charset="-127"/>
                <a:ea typeface="Nanum Gothic" charset="-127"/>
                <a:cs typeface="Nanum Gothic" charset="-127"/>
              </a:rPr>
              <a:t>케어라벨은 한글표기가 원칙입니다</a:t>
            </a:r>
            <a:r>
              <a:rPr lang="en-US" altLang="ko-KR" sz="984" dirty="0">
                <a:latin typeface="Nanum Gothic" charset="-127"/>
                <a:ea typeface="Nanum Gothic" charset="-127"/>
                <a:cs typeface="Nanum Gothic" charset="-127"/>
              </a:rPr>
              <a:t>.</a:t>
            </a:r>
          </a:p>
        </p:txBody>
      </p:sp>
      <p:sp>
        <p:nvSpPr>
          <p:cNvPr id="30" name="타원 29">
            <a:extLst>
              <a:ext uri="{FF2B5EF4-FFF2-40B4-BE49-F238E27FC236}">
                <a16:creationId xmlns="" xmlns:a16="http://schemas.microsoft.com/office/drawing/2014/main" id="{BB14F4C4-37B7-A34C-B151-46CBC481EE80}"/>
              </a:ext>
            </a:extLst>
          </p:cNvPr>
          <p:cNvSpPr/>
          <p:nvPr/>
        </p:nvSpPr>
        <p:spPr>
          <a:xfrm>
            <a:off x="552801" y="1386519"/>
            <a:ext cx="37818" cy="436220"/>
          </a:xfrm>
          <a:prstGeom prst="ellipse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0" hangingPunct="0"/>
            <a:endParaRPr lang="ko-KR" altLang="en-US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33" name="타원 32">
            <a:extLst>
              <a:ext uri="{FF2B5EF4-FFF2-40B4-BE49-F238E27FC236}">
                <a16:creationId xmlns="" xmlns:a16="http://schemas.microsoft.com/office/drawing/2014/main" id="{E0E2257C-B3DE-FB4D-A7A8-5CFA9886B2CE}"/>
              </a:ext>
            </a:extLst>
          </p:cNvPr>
          <p:cNvSpPr/>
          <p:nvPr/>
        </p:nvSpPr>
        <p:spPr>
          <a:xfrm>
            <a:off x="552801" y="3862787"/>
            <a:ext cx="37818" cy="43622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0" hangingPunct="0"/>
            <a:endParaRPr lang="ko-KR" altLang="en-US" sz="1547">
              <a:solidFill>
                <a:srgbClr val="FFFFFF"/>
              </a:solidFill>
              <a:sym typeface="Helvetica Neue Medium"/>
            </a:endParaRPr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4" t="38546" r="899"/>
          <a:stretch/>
        </p:blipFill>
        <p:spPr>
          <a:xfrm>
            <a:off x="2948083" y="3479909"/>
            <a:ext cx="5821123" cy="3046170"/>
          </a:xfrm>
          <a:prstGeom prst="rect">
            <a:avLst/>
          </a:prstGeom>
        </p:spPr>
      </p:pic>
      <p:sp>
        <p:nvSpPr>
          <p:cNvPr id="42" name="타원 41">
            <a:extLst>
              <a:ext uri="{FF2B5EF4-FFF2-40B4-BE49-F238E27FC236}">
                <a16:creationId xmlns="" xmlns:a16="http://schemas.microsoft.com/office/drawing/2014/main" id="{BB14F4C4-37B7-A34C-B151-46CBC481EE80}"/>
              </a:ext>
            </a:extLst>
          </p:cNvPr>
          <p:cNvSpPr/>
          <p:nvPr/>
        </p:nvSpPr>
        <p:spPr>
          <a:xfrm>
            <a:off x="552801" y="2517202"/>
            <a:ext cx="37818" cy="436220"/>
          </a:xfrm>
          <a:prstGeom prst="ellipse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0" hangingPunct="0"/>
            <a:endParaRPr lang="ko-KR" altLang="en-US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="" xmlns:a16="http://schemas.microsoft.com/office/drawing/2014/main" id="{E57BC694-8690-964F-8172-D1B0135CFAE8}"/>
              </a:ext>
            </a:extLst>
          </p:cNvPr>
          <p:cNvSpPr/>
          <p:nvPr/>
        </p:nvSpPr>
        <p:spPr>
          <a:xfrm>
            <a:off x="2914575" y="470062"/>
            <a:ext cx="267874" cy="243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ko-KR" sz="984" dirty="0">
                <a:solidFill>
                  <a:schemeClr val="tx1">
                    <a:lumMod val="65000"/>
                    <a:lumOff val="35000"/>
                  </a:schemeClr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1.</a:t>
            </a:r>
          </a:p>
        </p:txBody>
      </p:sp>
      <p:sp>
        <p:nvSpPr>
          <p:cNvPr id="44" name="직사각형 43">
            <a:extLst>
              <a:ext uri="{FF2B5EF4-FFF2-40B4-BE49-F238E27FC236}">
                <a16:creationId xmlns="" xmlns:a16="http://schemas.microsoft.com/office/drawing/2014/main" id="{E57BC694-8690-964F-8172-D1B0135CFAE8}"/>
              </a:ext>
            </a:extLst>
          </p:cNvPr>
          <p:cNvSpPr/>
          <p:nvPr/>
        </p:nvSpPr>
        <p:spPr>
          <a:xfrm>
            <a:off x="5550268" y="470062"/>
            <a:ext cx="267874" cy="243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ko-KR" sz="984" dirty="0">
                <a:solidFill>
                  <a:schemeClr val="tx1">
                    <a:lumMod val="65000"/>
                    <a:lumOff val="35000"/>
                  </a:schemeClr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2.</a:t>
            </a:r>
          </a:p>
        </p:txBody>
      </p:sp>
      <p:sp>
        <p:nvSpPr>
          <p:cNvPr id="45" name="직사각형 44">
            <a:extLst>
              <a:ext uri="{FF2B5EF4-FFF2-40B4-BE49-F238E27FC236}">
                <a16:creationId xmlns="" xmlns:a16="http://schemas.microsoft.com/office/drawing/2014/main" id="{E57BC694-8690-964F-8172-D1B0135CFAE8}"/>
              </a:ext>
            </a:extLst>
          </p:cNvPr>
          <p:cNvSpPr/>
          <p:nvPr/>
        </p:nvSpPr>
        <p:spPr>
          <a:xfrm>
            <a:off x="5550268" y="2016278"/>
            <a:ext cx="267874" cy="243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ko-KR" sz="984" dirty="0">
                <a:solidFill>
                  <a:schemeClr val="tx1">
                    <a:lumMod val="65000"/>
                    <a:lumOff val="35000"/>
                  </a:schemeClr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3.</a:t>
            </a:r>
          </a:p>
        </p:txBody>
      </p:sp>
      <p:cxnSp>
        <p:nvCxnSpPr>
          <p:cNvPr id="10" name="직선 연결선[R] 9"/>
          <p:cNvCxnSpPr/>
          <p:nvPr/>
        </p:nvCxnSpPr>
        <p:spPr>
          <a:xfrm>
            <a:off x="2948082" y="398105"/>
            <a:ext cx="1790191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직선 연결선[R] 48"/>
          <p:cNvCxnSpPr/>
          <p:nvPr/>
        </p:nvCxnSpPr>
        <p:spPr>
          <a:xfrm>
            <a:off x="5583775" y="398105"/>
            <a:ext cx="3117876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직선 연결선[R] 49"/>
          <p:cNvCxnSpPr/>
          <p:nvPr/>
        </p:nvCxnSpPr>
        <p:spPr>
          <a:xfrm>
            <a:off x="5583775" y="1944321"/>
            <a:ext cx="3117876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36887" y1="35554" x2="36523" y2="52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46" t="22963" r="32036" b="13197"/>
          <a:stretch/>
        </p:blipFill>
        <p:spPr>
          <a:xfrm rot="5400000">
            <a:off x="6566887" y="1058481"/>
            <a:ext cx="1440160" cy="316835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94" b="89885" l="6239" r="976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3" t="37199" r="336" b="34454"/>
          <a:stretch/>
        </p:blipFill>
        <p:spPr>
          <a:xfrm rot="5400000">
            <a:off x="2257915" y="1449328"/>
            <a:ext cx="3114670" cy="946498"/>
          </a:xfrm>
          <a:prstGeom prst="rect">
            <a:avLst/>
          </a:prstGeom>
        </p:spPr>
      </p:pic>
      <p:grpSp>
        <p:nvGrpSpPr>
          <p:cNvPr id="8" name="그룹 7"/>
          <p:cNvGrpSpPr/>
          <p:nvPr/>
        </p:nvGrpSpPr>
        <p:grpSpPr>
          <a:xfrm>
            <a:off x="5710011" y="431280"/>
            <a:ext cx="3024278" cy="1549019"/>
            <a:chOff x="-180528" y="1916833"/>
            <a:chExt cx="5904656" cy="3024336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94" b="89885" l="363" r="89885">
                          <a14:foregroundMark x1="8964" y1="40763" x2="9449" y2="48274"/>
                          <a14:foregroundMark x1="9873" y1="49485" x2="363" y2="49970"/>
                          <a14:foregroundMark x1="9085" y1="49727" x2="6178" y2="50636"/>
                          <a14:backgroundMark x1="20836" y1="27135" x2="5936" y2="26227"/>
                          <a14:backgroundMark x1="2604" y1="43792" x2="5936" y2="31133"/>
                          <a14:backgroundMark x1="12356" y1="31799" x2="32283" y2="31496"/>
                          <a14:backgroundMark x1="31496" y1="32707" x2="35615" y2="33253"/>
                          <a14:backgroundMark x1="29679" y1="34161" x2="34706" y2="32950"/>
                          <a14:backgroundMark x1="3634" y1="47486" x2="4058" y2="58328"/>
                          <a14:backgroundMark x1="8419" y1="63840" x2="11569" y2="615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23" r="13901" b="27778"/>
            <a:stretch/>
          </p:blipFill>
          <p:spPr>
            <a:xfrm>
              <a:off x="-180528" y="1916833"/>
              <a:ext cx="5904656" cy="3024336"/>
            </a:xfrm>
            <a:prstGeom prst="rect">
              <a:avLst/>
            </a:prstGeom>
          </p:spPr>
        </p:pic>
        <p:pic>
          <p:nvPicPr>
            <p:cNvPr id="26" name="그림 2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94" b="89885" l="363" r="89885">
                          <a14:foregroundMark x1="8964" y1="40763" x2="9449" y2="48274"/>
                          <a14:foregroundMark x1="9873" y1="49485" x2="363" y2="49970"/>
                          <a14:foregroundMark x1="9085" y1="49727" x2="6178" y2="50636"/>
                          <a14:backgroundMark x1="20836" y1="27135" x2="5936" y2="26227"/>
                          <a14:backgroundMark x1="2604" y1="43792" x2="5936" y2="31133"/>
                          <a14:backgroundMark x1="12356" y1="31799" x2="32283" y2="31496"/>
                          <a14:backgroundMark x1="31496" y1="32707" x2="35615" y2="33253"/>
                          <a14:backgroundMark x1="29679" y1="34161" x2="34706" y2="32950"/>
                          <a14:backgroundMark x1="3634" y1="47486" x2="4058" y2="58328"/>
                          <a14:backgroundMark x1="8419" y1="63840" x2="11569" y2="615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27" t="34301" r="26623" b="62549"/>
            <a:stretch/>
          </p:blipFill>
          <p:spPr>
            <a:xfrm rot="21328468">
              <a:off x="3945257" y="2517202"/>
              <a:ext cx="1176123" cy="14158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722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918</Words>
  <Application>Microsoft Office PowerPoint</Application>
  <PresentationFormat>화면 슬라이드 쇼(4:3)</PresentationFormat>
  <Paragraphs>216</Paragraphs>
  <Slides>8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8</vt:i4>
      </vt:variant>
    </vt:vector>
  </HeadingPairs>
  <TitlesOfParts>
    <vt:vector size="19" baseType="lpstr">
      <vt:lpstr>Helvetica Neue</vt:lpstr>
      <vt:lpstr>Helvetica Neue Medium</vt:lpstr>
      <vt:lpstr>Nanum Gothic</vt:lpstr>
      <vt:lpstr>Nanum Gothic ExtraBold</vt:lpstr>
      <vt:lpstr>NanumBarunGothic</vt:lpstr>
      <vt:lpstr>NanumBarunGothic UltraLight</vt:lpstr>
      <vt:lpstr>Rix모던고딕 L</vt:lpstr>
      <vt:lpstr>나눔고딕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subject/>
  <dc:creator>Windows 사용자</dc:creator>
  <cp:keywords/>
  <dc:description/>
  <cp:lastModifiedBy>Windows 사용자</cp:lastModifiedBy>
  <cp:revision>60</cp:revision>
  <dcterms:created xsi:type="dcterms:W3CDTF">2019-08-16T02:17:03Z</dcterms:created>
  <dcterms:modified xsi:type="dcterms:W3CDTF">2020-02-27T03:49:03Z</dcterms:modified>
  <cp:category/>
</cp:coreProperties>
</file>