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3" r:id="rId1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E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viewProps" Target="view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presProps" Target="presProps.xml" /><Relationship Id="rId5" Type="http://schemas.openxmlformats.org/officeDocument/2006/relationships/slide" Target="slides/slide4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4D6A963-A768-46EC-ABFA-5B26D7128B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5985A41-A141-4024-B516-518C1CB634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E8C55CE-1264-4073-8D90-5615E6012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4894D-0E7A-44E2-AE59-767B72A10F79}" type="datetimeFigureOut">
              <a:rPr lang="ko-KR" altLang="en-US" smtClean="0"/>
              <a:t>2021-12-12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D6E2262-0939-49C7-A94B-6C2699F93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96922E0-0A62-4071-A8A5-0225512DC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909F-8372-4AAB-B378-EC6DAAC21C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4741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4BCEFB7-628C-4F1D-B64C-848A9F45A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C88816C-DEC9-4FAD-BCE6-EEA8E3BCB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7AC72AA-1663-432F-AEAE-30444E81C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4894D-0E7A-44E2-AE59-767B72A10F79}" type="datetimeFigureOut">
              <a:rPr lang="ko-KR" altLang="en-US" smtClean="0"/>
              <a:t>2021-12-12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ED9E74-03FC-4AE3-8509-DE8913CCA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8491E1C-1011-481B-8891-38659F3E6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909F-8372-4AAB-B378-EC6DAAC21C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1360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741980D3-5678-4298-982E-3D5353ADED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CE7BC0B-1925-45EA-A185-C6FD67C045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A1DF53B-5DEB-49EB-AFA8-A2629D01D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4894D-0E7A-44E2-AE59-767B72A10F79}" type="datetimeFigureOut">
              <a:rPr lang="ko-KR" altLang="en-US" smtClean="0"/>
              <a:t>2021-12-12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FCFB8A2-AE10-4DBC-A72D-B1569581F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D4B406D-246E-4E21-9E06-C8E60B4C5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909F-8372-4AAB-B378-EC6DAAC21C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5611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ADE0E41-81D2-4084-9484-7C3E45601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ED4A747-2995-42CE-A9CE-EE31F88C3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4A4A249-511A-4BEC-867E-B95567B4B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4894D-0E7A-44E2-AE59-767B72A10F79}" type="datetimeFigureOut">
              <a:rPr lang="ko-KR" altLang="en-US" smtClean="0"/>
              <a:t>2021-12-12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6D28DB4-F0E0-4497-AB0A-D51A21877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838C59C-995C-4354-B8C2-6B860881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909F-8372-4AAB-B378-EC6DAAC21C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1585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E7591FA-E502-4439-B977-CA86165A5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3051096-9A95-4D0C-86E5-3F20E496D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91EEA58-0154-4FD5-9B4C-9EDE5B6D4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4894D-0E7A-44E2-AE59-767B72A10F79}" type="datetimeFigureOut">
              <a:rPr lang="ko-KR" altLang="en-US" smtClean="0"/>
              <a:t>2021-12-12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A787F0B-4B83-48F0-8634-4D8F3AA6C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CC19935-C24F-4234-A858-C4402571B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909F-8372-4AAB-B378-EC6DAAC21C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1644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F837963-4250-453B-A7FD-0368830CE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D8DE91E-C86C-42DC-B0F8-FB52533165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64AD4D3-064A-4476-B1C5-57D38F435E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3C7FF0D-270B-4581-80B2-914252EE8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4894D-0E7A-44E2-AE59-767B72A10F79}" type="datetimeFigureOut">
              <a:rPr lang="ko-KR" altLang="en-US" smtClean="0"/>
              <a:t>2021-12-12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732BF6B-0FE7-4EE2-B698-56D419FFA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98FE5E6-8C37-4C93-A883-6DD68A494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909F-8372-4AAB-B378-EC6DAAC21C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1702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99DF1A-DB76-4962-8B60-D3D253F4C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E00E3E8-3680-4374-B278-9900487E5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081CFF1-F683-453C-BE5D-BC2BE541C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7CFF031-AE52-4DC8-825B-ACC51646B8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E59D82E8-06C5-44C0-AAAB-15027AD8A2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9292C65E-14B0-49E2-9355-A633ACF76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4894D-0E7A-44E2-AE59-767B72A10F79}" type="datetimeFigureOut">
              <a:rPr lang="ko-KR" altLang="en-US" smtClean="0"/>
              <a:t>2021-12-12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420D3DB5-CB7F-43AD-A83A-9C55338DF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05625879-DB09-4C44-9F2C-0C20EB860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909F-8372-4AAB-B378-EC6DAAC21C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1622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C20DAD8-82E6-4F44-B7E3-1870A4550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0FCD054-D16A-4137-A5B8-157975B7A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4894D-0E7A-44E2-AE59-767B72A10F79}" type="datetimeFigureOut">
              <a:rPr lang="ko-KR" altLang="en-US" smtClean="0"/>
              <a:t>2021-12-12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52DBAE28-B412-4F29-AB01-C4A952DF1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660E1D5-CA33-4D90-84A9-F928B977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909F-8372-4AAB-B378-EC6DAAC21C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7821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878C9AD3-E1CF-4B9B-844F-6791C4B14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4894D-0E7A-44E2-AE59-767B72A10F79}" type="datetimeFigureOut">
              <a:rPr lang="ko-KR" altLang="en-US" smtClean="0"/>
              <a:t>2021-12-12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0BB33DB8-855F-48E8-BFE9-50EFB86A5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6FAB1E5-8A34-4403-BAD1-94745367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909F-8372-4AAB-B378-EC6DAAC21C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5974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8E3E9B5-3024-486C-9FDA-158468963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652E08A-6070-4D4B-9CEC-AA21152B2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9BC5890-1DBD-4321-AA4C-0659EDE91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E39E5D-7099-46D0-A66A-85599E224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4894D-0E7A-44E2-AE59-767B72A10F79}" type="datetimeFigureOut">
              <a:rPr lang="ko-KR" altLang="en-US" smtClean="0"/>
              <a:t>2021-12-12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140EEE9-2841-47E2-B7DD-879CA8F6C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695AED-2080-4921-98BE-E11AD577A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909F-8372-4AAB-B378-EC6DAAC21C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4286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C9088C4-72FE-42E2-AE93-A1026E236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F2625150-4A06-4A4B-9E30-38271ACB00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2443244-24D2-4B29-86E8-3055B21B7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8448F33-5196-4A3A-8039-103791CC5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4894D-0E7A-44E2-AE59-767B72A10F79}" type="datetimeFigureOut">
              <a:rPr lang="ko-KR" altLang="en-US" smtClean="0"/>
              <a:t>2021-12-12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0B2CE1A-22A0-4871-A1D9-E9EBF528B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75C11D5-FD03-4AF0-A2E8-EF5897C5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909F-8372-4AAB-B378-EC6DAAC21C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8703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A4EFD250-1876-4E4A-A729-57945457C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F61FD2A-28F2-476E-86FE-18F3948DE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C809193-7C0D-414B-BBD8-8DAEC05541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4894D-0E7A-44E2-AE59-767B72A10F79}" type="datetimeFigureOut">
              <a:rPr lang="ko-KR" altLang="en-US" smtClean="0"/>
              <a:t>2021-12-12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B351EF0-EF14-4C19-B33A-CEA4B1E01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04BC1F3-D501-41E3-B8F6-31A9C4A52B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7909F-8372-4AAB-B378-EC6DAAC21CE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6450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순서도: 연결자 5">
            <a:extLst>
              <a:ext uri="{FF2B5EF4-FFF2-40B4-BE49-F238E27FC236}">
                <a16:creationId xmlns:a16="http://schemas.microsoft.com/office/drawing/2014/main" id="{5BB0D93C-D5B8-4940-8E66-D5B8ECEDE66A}"/>
              </a:ext>
            </a:extLst>
          </p:cNvPr>
          <p:cNvSpPr/>
          <p:nvPr/>
        </p:nvSpPr>
        <p:spPr>
          <a:xfrm>
            <a:off x="4551680" y="1122363"/>
            <a:ext cx="3169920" cy="3033077"/>
          </a:xfrm>
          <a:prstGeom prst="flowChartConnector">
            <a:avLst/>
          </a:prstGeom>
          <a:solidFill>
            <a:srgbClr val="F6E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17601CDD-B39D-40D4-9B14-4F2D9DDCF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63320"/>
            <a:ext cx="9144000" cy="2387600"/>
          </a:xfrm>
        </p:spPr>
        <p:txBody>
          <a:bodyPr/>
          <a:lstStyle/>
          <a:p>
            <a:r>
              <a:rPr lang="ko-KR" altLang="en-US" dirty="0">
                <a:latin typeface="이숲체" panose="02020603020101020101" pitchFamily="18" charset="-127"/>
                <a:ea typeface="이숲체" panose="02020603020101020101" pitchFamily="18" charset="-127"/>
              </a:rPr>
              <a:t>소리소리</a:t>
            </a:r>
            <a:r>
              <a:rPr lang="ko-KR" altLang="en-US" dirty="0">
                <a:latin typeface="바탕" panose="02030600000101010101" pitchFamily="18" charset="-127"/>
                <a:ea typeface="바탕" panose="02030600000101010101" pitchFamily="18" charset="-127"/>
              </a:rPr>
              <a:t>✿</a:t>
            </a:r>
            <a:br>
              <a:rPr lang="en-US" altLang="ko-KR" dirty="0">
                <a:latin typeface="이숲체" panose="02020603020101020101" pitchFamily="18" charset="-127"/>
                <a:ea typeface="이숲체" panose="02020603020101020101" pitchFamily="18" charset="-127"/>
              </a:rPr>
            </a:br>
            <a:r>
              <a:rPr lang="en-US" altLang="ko-KR" sz="4000" dirty="0" err="1">
                <a:latin typeface="이숲체" panose="02020603020101020101" pitchFamily="18" charset="-127"/>
                <a:ea typeface="이숲체" panose="02020603020101020101" pitchFamily="18" charset="-127"/>
              </a:rPr>
              <a:t>sorisori</a:t>
            </a:r>
            <a:endParaRPr lang="ko-KR" altLang="en-US" sz="4000" dirty="0">
              <a:latin typeface="이숲체" panose="02020603020101020101" pitchFamily="18" charset="-127"/>
              <a:ea typeface="이숲체" panose="02020603020101020101" pitchFamily="18" charset="-127"/>
            </a:endParaRP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91003DFA-D575-48F8-A29A-58E3463CF9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41520"/>
            <a:ext cx="9144000" cy="985520"/>
          </a:xfrm>
        </p:spPr>
        <p:txBody>
          <a:bodyPr/>
          <a:lstStyle/>
          <a:p>
            <a:r>
              <a:rPr lang="en-US" altLang="ko-KR" sz="4000" dirty="0">
                <a:latin typeface="이숲체" panose="02020603020101020101" pitchFamily="18" charset="-127"/>
                <a:ea typeface="이숲체" panose="02020603020101020101" pitchFamily="18" charset="-127"/>
              </a:rPr>
              <a:t> </a:t>
            </a:r>
            <a:r>
              <a:rPr lang="ko-KR" altLang="en-US" sz="6000" dirty="0">
                <a:latin typeface="이숲체" panose="02020603020101020101" pitchFamily="18" charset="-127"/>
                <a:ea typeface="이숲체" panose="02020603020101020101" pitchFamily="18" charset="-127"/>
              </a:rPr>
              <a:t>브랜드 소개서</a:t>
            </a:r>
          </a:p>
        </p:txBody>
      </p:sp>
    </p:spTree>
    <p:extLst>
      <p:ext uri="{BB962C8B-B14F-4D97-AF65-F5344CB8AC3E}">
        <p14:creationId xmlns:p14="http://schemas.microsoft.com/office/powerpoint/2010/main" val="3323499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ABFE256-0018-459C-8CDF-2607BEBDC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3618"/>
            <a:ext cx="10515600" cy="1325563"/>
          </a:xfrm>
        </p:spPr>
        <p:txBody>
          <a:bodyPr>
            <a:noAutofit/>
          </a:bodyPr>
          <a:lstStyle/>
          <a:p>
            <a:r>
              <a:rPr lang="ko-KR" altLang="en-US" sz="6000" dirty="0">
                <a:latin typeface="이숲체" panose="02020603020101020101" pitchFamily="18" charset="-127"/>
                <a:ea typeface="이숲체" panose="02020603020101020101" pitchFamily="18" charset="-127"/>
              </a:rPr>
              <a:t>아동 악세서리 브랜드 </a:t>
            </a:r>
            <a:br>
              <a:rPr lang="en-US" altLang="ko-KR" sz="6000" dirty="0">
                <a:latin typeface="이숲체" panose="02020603020101020101" pitchFamily="18" charset="-127"/>
                <a:ea typeface="이숲체" panose="02020603020101020101" pitchFamily="18" charset="-127"/>
              </a:rPr>
            </a:br>
            <a:r>
              <a:rPr lang="ko-KR" altLang="en-US" sz="6000" dirty="0">
                <a:latin typeface="이숲체" panose="02020603020101020101" pitchFamily="18" charset="-127"/>
                <a:ea typeface="이숲체" panose="02020603020101020101" pitchFamily="18" charset="-127"/>
              </a:rPr>
              <a:t>소리소리</a:t>
            </a:r>
            <a:r>
              <a:rPr lang="ko-KR" altLang="en-US" sz="6000" dirty="0">
                <a:latin typeface="바탕" panose="02030600000101010101" pitchFamily="18" charset="-127"/>
                <a:ea typeface="바탕" panose="02030600000101010101" pitchFamily="18" charset="-127"/>
              </a:rPr>
              <a:t>✿</a:t>
            </a:r>
            <a:endParaRPr lang="ko-KR" altLang="en-US" sz="6000" dirty="0">
              <a:latin typeface="이숲체" panose="02020603020101020101" pitchFamily="18" charset="-127"/>
              <a:ea typeface="이숲체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23CDF-A0ED-4061-AADC-D962CE4D2310}"/>
              </a:ext>
            </a:extLst>
          </p:cNvPr>
          <p:cNvSpPr txBox="1"/>
          <p:nvPr/>
        </p:nvSpPr>
        <p:spPr>
          <a:xfrm>
            <a:off x="4297680" y="3148964"/>
            <a:ext cx="705612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3500" dirty="0">
                <a:latin typeface="이숲체" panose="02020603020101020101" pitchFamily="18" charset="-127"/>
                <a:ea typeface="이숲체" panose="02020603020101020101" pitchFamily="18" charset="-127"/>
              </a:rPr>
              <a:t>소리소리는 딸에게 하나하나 만들어 주면서 </a:t>
            </a:r>
            <a:br>
              <a:rPr lang="en-US" altLang="ko-KR" sz="3500" dirty="0">
                <a:latin typeface="이숲체" panose="02020603020101020101" pitchFamily="18" charset="-127"/>
                <a:ea typeface="이숲체" panose="02020603020101020101" pitchFamily="18" charset="-127"/>
              </a:rPr>
            </a:br>
            <a:r>
              <a:rPr lang="ko-KR" altLang="en-US" sz="3500" dirty="0">
                <a:latin typeface="이숲체" panose="02020603020101020101" pitchFamily="18" charset="-127"/>
                <a:ea typeface="이숲체" panose="02020603020101020101" pitchFamily="18" charset="-127"/>
              </a:rPr>
              <a:t>시작되었습니다</a:t>
            </a:r>
            <a:r>
              <a:rPr lang="en-US" altLang="ko-KR" sz="3500" dirty="0">
                <a:latin typeface="이숲체" panose="02020603020101020101" pitchFamily="18" charset="-127"/>
                <a:ea typeface="이숲체" panose="02020603020101020101" pitchFamily="18" charset="-127"/>
              </a:rPr>
              <a:t>.</a:t>
            </a:r>
            <a:br>
              <a:rPr lang="en-US" altLang="ko-KR" sz="3500" dirty="0">
                <a:latin typeface="이숲체" panose="02020603020101020101" pitchFamily="18" charset="-127"/>
                <a:ea typeface="이숲체" panose="02020603020101020101" pitchFamily="18" charset="-127"/>
              </a:rPr>
            </a:br>
            <a:r>
              <a:rPr lang="ko-KR" altLang="en-US" sz="3500" dirty="0">
                <a:latin typeface="이숲체" panose="02020603020101020101" pitchFamily="18" charset="-127"/>
                <a:ea typeface="이숲체" panose="02020603020101020101" pitchFamily="18" charset="-127"/>
              </a:rPr>
              <a:t>엄마의 마음으로 아이들이 좋아하는 </a:t>
            </a:r>
            <a:br>
              <a:rPr lang="en-US" altLang="ko-KR" sz="3500" dirty="0">
                <a:latin typeface="이숲체" panose="02020603020101020101" pitchFamily="18" charset="-127"/>
                <a:ea typeface="이숲체" panose="02020603020101020101" pitchFamily="18" charset="-127"/>
              </a:rPr>
            </a:br>
            <a:r>
              <a:rPr lang="ko-KR" altLang="en-US" sz="3500" dirty="0">
                <a:latin typeface="이숲체" panose="02020603020101020101" pitchFamily="18" charset="-127"/>
                <a:ea typeface="이숲체" panose="02020603020101020101" pitchFamily="18" charset="-127"/>
              </a:rPr>
              <a:t>귀엽고 특이한 아이템을 </a:t>
            </a:r>
            <a:r>
              <a:rPr lang="ko-KR" altLang="en-US" sz="3500" dirty="0" err="1">
                <a:latin typeface="이숲체" panose="02020603020101020101" pitchFamily="18" charset="-127"/>
                <a:ea typeface="이숲체" panose="02020603020101020101" pitchFamily="18" charset="-127"/>
              </a:rPr>
              <a:t>셀렉하여</a:t>
            </a:r>
            <a:r>
              <a:rPr lang="ko-KR" altLang="en-US" sz="3500" dirty="0">
                <a:latin typeface="이숲체" panose="02020603020101020101" pitchFamily="18" charset="-127"/>
                <a:ea typeface="이숲체" panose="02020603020101020101" pitchFamily="18" charset="-127"/>
              </a:rPr>
              <a:t> </a:t>
            </a:r>
            <a:br>
              <a:rPr lang="en-US" altLang="ko-KR" sz="3500" dirty="0">
                <a:latin typeface="이숲체" panose="02020603020101020101" pitchFamily="18" charset="-127"/>
                <a:ea typeface="이숲체" panose="02020603020101020101" pitchFamily="18" charset="-127"/>
              </a:rPr>
            </a:br>
            <a:r>
              <a:rPr lang="ko-KR" altLang="en-US" sz="3500" dirty="0">
                <a:latin typeface="이숲체" panose="02020603020101020101" pitchFamily="18" charset="-127"/>
                <a:ea typeface="이숲체" panose="02020603020101020101" pitchFamily="18" charset="-127"/>
              </a:rPr>
              <a:t>수입하고 제작합니다</a:t>
            </a:r>
            <a:r>
              <a:rPr lang="en-US" altLang="ko-KR" sz="3500" dirty="0">
                <a:latin typeface="이숲체" panose="02020603020101020101" pitchFamily="18" charset="-127"/>
                <a:ea typeface="이숲체" panose="0202060302010102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1278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176A605-B575-476B-8B5A-A13CBD17E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0" y="1106805"/>
            <a:ext cx="10515600" cy="1325563"/>
          </a:xfrm>
        </p:spPr>
        <p:txBody>
          <a:bodyPr>
            <a:normAutofit/>
          </a:bodyPr>
          <a:lstStyle/>
          <a:p>
            <a:r>
              <a:rPr lang="ko-KR" altLang="en-US" sz="5000" dirty="0">
                <a:latin typeface="이숲체" panose="02020603020101020101" pitchFamily="18" charset="-127"/>
                <a:ea typeface="이숲체" panose="02020603020101020101" pitchFamily="18" charset="-127"/>
              </a:rPr>
              <a:t>대표상품</a:t>
            </a:r>
            <a:r>
              <a:rPr lang="en-US" altLang="ko-KR" sz="5000" dirty="0">
                <a:latin typeface="이숲체" panose="02020603020101020101" pitchFamily="18" charset="-127"/>
                <a:ea typeface="이숲체" panose="02020603020101020101" pitchFamily="18" charset="-127"/>
              </a:rPr>
              <a:t>1. </a:t>
            </a:r>
            <a:r>
              <a:rPr lang="ko-KR" altLang="en-US" sz="5000" dirty="0">
                <a:latin typeface="이숲체" panose="02020603020101020101" pitchFamily="18" charset="-127"/>
                <a:ea typeface="이숲체" panose="02020603020101020101" pitchFamily="18" charset="-127"/>
              </a:rPr>
              <a:t>레이스핀</a:t>
            </a:r>
            <a:r>
              <a:rPr lang="en-US" altLang="ko-KR" sz="5000" dirty="0">
                <a:latin typeface="이숲체" panose="02020603020101020101" pitchFamily="18" charset="-127"/>
                <a:ea typeface="이숲체" panose="02020603020101020101" pitchFamily="18" charset="-127"/>
              </a:rPr>
              <a:t>set. 10,000</a:t>
            </a:r>
            <a:r>
              <a:rPr lang="ko-KR" altLang="en-US" sz="5000" dirty="0">
                <a:latin typeface="이숲체" panose="02020603020101020101" pitchFamily="18" charset="-127"/>
                <a:ea typeface="이숲체" panose="02020603020101020101" pitchFamily="18" charset="-127"/>
              </a:rPr>
              <a:t>원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BA579F60-1C26-49DE-82BC-418FD25C9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3200"/>
            <a:ext cx="6172200" cy="41148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8C73A68C-797B-4D20-926F-F768934D3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778" y="2743200"/>
            <a:ext cx="6172222" cy="41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89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176A605-B575-476B-8B5A-A13CBD17E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" y="1137285"/>
            <a:ext cx="10515600" cy="1325563"/>
          </a:xfrm>
        </p:spPr>
        <p:txBody>
          <a:bodyPr>
            <a:normAutofit/>
          </a:bodyPr>
          <a:lstStyle/>
          <a:p>
            <a:r>
              <a:rPr lang="ko-KR" altLang="en-US" sz="5000" dirty="0">
                <a:latin typeface="이숲체" panose="02020603020101020101" pitchFamily="18" charset="-127"/>
                <a:ea typeface="이숲체" panose="02020603020101020101" pitchFamily="18" charset="-127"/>
              </a:rPr>
              <a:t>대표상품</a:t>
            </a:r>
            <a:r>
              <a:rPr lang="en-US" altLang="ko-KR" sz="5000" dirty="0">
                <a:latin typeface="이숲체" panose="02020603020101020101" pitchFamily="18" charset="-127"/>
                <a:ea typeface="이숲체" panose="02020603020101020101" pitchFamily="18" charset="-127"/>
              </a:rPr>
              <a:t>2. </a:t>
            </a:r>
            <a:r>
              <a:rPr lang="ko-KR" altLang="en-US" sz="5000" dirty="0" err="1">
                <a:latin typeface="이숲체" panose="02020603020101020101" pitchFamily="18" charset="-127"/>
                <a:ea typeface="이숲체" panose="02020603020101020101" pitchFamily="18" charset="-127"/>
              </a:rPr>
              <a:t>플라워핀</a:t>
            </a:r>
            <a:r>
              <a:rPr lang="en-US" altLang="ko-KR" sz="5000" dirty="0">
                <a:latin typeface="이숲체" panose="02020603020101020101" pitchFamily="18" charset="-127"/>
                <a:ea typeface="이숲체" panose="02020603020101020101" pitchFamily="18" charset="-127"/>
              </a:rPr>
              <a:t>set. 10,000</a:t>
            </a:r>
            <a:r>
              <a:rPr lang="ko-KR" altLang="en-US" sz="5000" dirty="0">
                <a:latin typeface="이숲체" panose="02020603020101020101" pitchFamily="18" charset="-127"/>
                <a:ea typeface="이숲체" panose="02020603020101020101" pitchFamily="18" charset="-127"/>
              </a:rPr>
              <a:t>원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75095EF-8B90-473B-B9CB-18653A4A7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53410"/>
            <a:ext cx="6156301" cy="410459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CD150E0-5CC6-4078-BBA3-67573D25C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68" y="2753410"/>
            <a:ext cx="6157532" cy="410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8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176A605-B575-476B-8B5A-A13CBD17E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1137285"/>
            <a:ext cx="10515600" cy="1325563"/>
          </a:xfrm>
        </p:spPr>
        <p:txBody>
          <a:bodyPr>
            <a:normAutofit/>
          </a:bodyPr>
          <a:lstStyle/>
          <a:p>
            <a:r>
              <a:rPr lang="ko-KR" altLang="en-US" sz="5000" dirty="0">
                <a:latin typeface="이숲체" panose="02020603020101020101" pitchFamily="18" charset="-127"/>
                <a:ea typeface="이숲체" panose="02020603020101020101" pitchFamily="18" charset="-127"/>
              </a:rPr>
              <a:t>대표상품</a:t>
            </a:r>
            <a:r>
              <a:rPr lang="en-US" altLang="ko-KR" sz="5000" dirty="0">
                <a:latin typeface="이숲체" panose="02020603020101020101" pitchFamily="18" charset="-127"/>
                <a:ea typeface="이숲체" panose="02020603020101020101" pitchFamily="18" charset="-127"/>
              </a:rPr>
              <a:t>3. </a:t>
            </a:r>
            <a:r>
              <a:rPr lang="ko-KR" altLang="en-US" sz="5000" dirty="0">
                <a:latin typeface="이숲체" panose="02020603020101020101" pitchFamily="18" charset="-127"/>
                <a:ea typeface="이숲체" panose="02020603020101020101" pitchFamily="18" charset="-127"/>
              </a:rPr>
              <a:t>체크리본</a:t>
            </a:r>
            <a:r>
              <a:rPr lang="en-US" altLang="ko-KR" sz="5000" dirty="0">
                <a:latin typeface="이숲체" panose="02020603020101020101" pitchFamily="18" charset="-127"/>
                <a:ea typeface="이숲체" panose="02020603020101020101" pitchFamily="18" charset="-127"/>
              </a:rPr>
              <a:t>set. 10,000</a:t>
            </a:r>
            <a:r>
              <a:rPr lang="ko-KR" altLang="en-US" sz="5000" dirty="0">
                <a:latin typeface="이숲체" panose="02020603020101020101" pitchFamily="18" charset="-127"/>
                <a:ea typeface="이숲체" panose="02020603020101020101" pitchFamily="18" charset="-127"/>
              </a:rPr>
              <a:t>원</a:t>
            </a:r>
            <a:endParaRPr lang="ko-KR" altLang="en-US" sz="50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1AFB9D2-BEE2-4487-B118-EBB5027AF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380"/>
            <a:ext cx="6096000" cy="406362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AB9105A-1FF4-4CE7-AD9A-BC27925C3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94594"/>
            <a:ext cx="6096000" cy="406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68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176A605-B575-476B-8B5A-A13CBD17E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720" y="1106805"/>
            <a:ext cx="10515600" cy="1325563"/>
          </a:xfrm>
        </p:spPr>
        <p:txBody>
          <a:bodyPr>
            <a:normAutofit/>
          </a:bodyPr>
          <a:lstStyle/>
          <a:p>
            <a:r>
              <a:rPr lang="ko-KR" altLang="en-US" sz="5000" dirty="0">
                <a:latin typeface="이숲체" panose="02020603020101020101" pitchFamily="18" charset="-127"/>
                <a:ea typeface="이숲체" panose="02020603020101020101" pitchFamily="18" charset="-127"/>
              </a:rPr>
              <a:t>대표상품</a:t>
            </a:r>
            <a:r>
              <a:rPr lang="en-US" altLang="ko-KR" sz="5000" dirty="0">
                <a:latin typeface="이숲체" panose="02020603020101020101" pitchFamily="18" charset="-127"/>
                <a:ea typeface="이숲체" panose="02020603020101020101" pitchFamily="18" charset="-127"/>
              </a:rPr>
              <a:t>4. </a:t>
            </a:r>
            <a:r>
              <a:rPr lang="ko-KR" altLang="en-US" sz="5000" dirty="0">
                <a:latin typeface="이숲체" panose="02020603020101020101" pitchFamily="18" charset="-127"/>
                <a:ea typeface="이숲체" panose="02020603020101020101" pitchFamily="18" charset="-127"/>
              </a:rPr>
              <a:t>도트리본</a:t>
            </a:r>
            <a:r>
              <a:rPr lang="en-US" altLang="ko-KR" sz="5000" dirty="0">
                <a:latin typeface="이숲체" panose="02020603020101020101" pitchFamily="18" charset="-127"/>
                <a:ea typeface="이숲체" panose="02020603020101020101" pitchFamily="18" charset="-127"/>
              </a:rPr>
              <a:t>set. 8,000</a:t>
            </a:r>
            <a:r>
              <a:rPr lang="ko-KR" altLang="en-US" sz="5000" dirty="0">
                <a:latin typeface="이숲체" panose="02020603020101020101" pitchFamily="18" charset="-127"/>
                <a:ea typeface="이숲체" panose="02020603020101020101" pitchFamily="18" charset="-127"/>
              </a:rPr>
              <a:t>원</a:t>
            </a:r>
            <a:endParaRPr lang="ko-KR" altLang="en-US" sz="5000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9325053-3204-4A40-8119-DFB82243C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720" y="2753360"/>
            <a:ext cx="6156280" cy="410464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C31BEDB9-1206-4570-8063-B05C5B4C5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3471"/>
            <a:ext cx="6156280" cy="410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60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176A605-B575-476B-8B5A-A13CBD17E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720" y="1106805"/>
            <a:ext cx="10515600" cy="1325563"/>
          </a:xfrm>
        </p:spPr>
        <p:txBody>
          <a:bodyPr>
            <a:normAutofit/>
          </a:bodyPr>
          <a:lstStyle/>
          <a:p>
            <a:r>
              <a:rPr lang="ko-KR" altLang="en-US" sz="5000" dirty="0">
                <a:latin typeface="이숲체" panose="02020603020101020101" pitchFamily="18" charset="-127"/>
                <a:ea typeface="이숲체" panose="02020603020101020101" pitchFamily="18" charset="-127"/>
              </a:rPr>
              <a:t>대표상품</a:t>
            </a:r>
            <a:r>
              <a:rPr lang="en-US" altLang="ko-KR" sz="5000" dirty="0">
                <a:latin typeface="이숲체" panose="02020603020101020101" pitchFamily="18" charset="-127"/>
                <a:ea typeface="이숲체" panose="02020603020101020101" pitchFamily="18" charset="-127"/>
              </a:rPr>
              <a:t>5. </a:t>
            </a:r>
            <a:r>
              <a:rPr lang="ko-KR" altLang="en-US" sz="5000" dirty="0" err="1">
                <a:latin typeface="이숲체" panose="02020603020101020101" pitchFamily="18" charset="-127"/>
                <a:ea typeface="이숲체" panose="02020603020101020101" pitchFamily="18" charset="-127"/>
              </a:rPr>
              <a:t>트위드리본</a:t>
            </a:r>
            <a:r>
              <a:rPr lang="en-US" altLang="ko-KR" sz="5000" dirty="0">
                <a:latin typeface="이숲체" panose="02020603020101020101" pitchFamily="18" charset="-127"/>
                <a:ea typeface="이숲체" panose="02020603020101020101" pitchFamily="18" charset="-127"/>
              </a:rPr>
              <a:t>set. 8,000</a:t>
            </a:r>
            <a:r>
              <a:rPr lang="ko-KR" altLang="en-US" sz="5000" dirty="0">
                <a:latin typeface="이숲체" panose="02020603020101020101" pitchFamily="18" charset="-127"/>
                <a:ea typeface="이숲체" panose="02020603020101020101" pitchFamily="18" charset="-127"/>
              </a:rPr>
              <a:t>원</a:t>
            </a:r>
            <a:endParaRPr lang="ko-KR" altLang="en-US" sz="50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62EF2B8-C66F-4932-BE97-4CB6D88D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1120"/>
            <a:ext cx="6369789" cy="424688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17D4E35-7F92-41FE-8247-9CC679E8E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170" y="2611120"/>
            <a:ext cx="6369830" cy="424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49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176A605-B575-476B-8B5A-A13CBD17E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latin typeface="이숲체" panose="02020603020101020101" pitchFamily="18" charset="-127"/>
                <a:ea typeface="이숲체" panose="02020603020101020101" pitchFamily="18" charset="-127"/>
              </a:rPr>
              <a:t>제품 </a:t>
            </a:r>
            <a:r>
              <a:rPr lang="ko-KR" altLang="en-US" dirty="0" err="1">
                <a:latin typeface="이숲체" panose="02020603020101020101" pitchFamily="18" charset="-127"/>
                <a:ea typeface="이숲체" panose="02020603020101020101" pitchFamily="18" charset="-127"/>
              </a:rPr>
              <a:t>케어라벨</a:t>
            </a:r>
            <a:endParaRPr lang="ko-KR" altLang="en-US" dirty="0">
              <a:latin typeface="이숲체" panose="02020603020101020101" pitchFamily="18" charset="-127"/>
              <a:ea typeface="이숲체" panose="02020603020101020101" pitchFamily="18" charset="-127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E49A7A5-328F-4E7A-9555-FAAE127D7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10608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176A605-B575-476B-8B5A-A13CBD17E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latin typeface="이숲체" panose="02020603020101020101" pitchFamily="18" charset="-127"/>
                <a:ea typeface="이숲체" panose="02020603020101020101" pitchFamily="18" charset="-127"/>
              </a:rPr>
              <a:t>행사 </a:t>
            </a:r>
            <a:r>
              <a:rPr lang="ko-KR" altLang="en-US" dirty="0" err="1">
                <a:latin typeface="이숲체" panose="02020603020101020101" pitchFamily="18" charset="-127"/>
                <a:ea typeface="이숲체" panose="02020603020101020101" pitchFamily="18" charset="-127"/>
              </a:rPr>
              <a:t>이미지컷</a:t>
            </a:r>
            <a:endParaRPr lang="ko-KR" altLang="en-US" dirty="0">
              <a:latin typeface="이숲체" panose="02020603020101020101" pitchFamily="18" charset="-127"/>
              <a:ea typeface="이숲체" panose="02020603020101020101" pitchFamily="18" charset="-127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E49A7A5-328F-4E7A-9555-FAAE127D7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47302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79</Words>
  <Application>Microsoft Office PowerPoint</Application>
  <PresentationFormat>와이드스크린</PresentationFormat>
  <Paragraphs>11</Paragraphs>
  <Slides>9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0" baseType="lpstr">
      <vt:lpstr>Office 테마</vt:lpstr>
      <vt:lpstr>소리소리✿ sorisori</vt:lpstr>
      <vt:lpstr>아동 악세서리 브랜드  소리소리✿</vt:lpstr>
      <vt:lpstr>대표상품1. 레이스핀set. 10,000원</vt:lpstr>
      <vt:lpstr>대표상품2. 플라워핀set. 10,000원</vt:lpstr>
      <vt:lpstr>대표상품3. 체크리본set. 10,000원</vt:lpstr>
      <vt:lpstr>대표상품4. 도트리본set. 8,000원</vt:lpstr>
      <vt:lpstr>대표상품5. 트위드리본set. 8,000원</vt:lpstr>
      <vt:lpstr>제품 케어라벨</vt:lpstr>
      <vt:lpstr>행사 이미지컷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소리소리✿ sorisori</dc:title>
  <dc:creator>Windows User</dc:creator>
  <cp:lastModifiedBy>821041216717</cp:lastModifiedBy>
  <cp:revision>3</cp:revision>
  <dcterms:created xsi:type="dcterms:W3CDTF">2021-12-10T13:50:58Z</dcterms:created>
  <dcterms:modified xsi:type="dcterms:W3CDTF">2021-12-12T14:20:47Z</dcterms:modified>
</cp:coreProperties>
</file>