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9"/>
  </p:notesMasterIdLst>
  <p:sldIdLst>
    <p:sldId id="256" r:id="rId2"/>
    <p:sldId id="264" r:id="rId3"/>
    <p:sldId id="273" r:id="rId4"/>
    <p:sldId id="274" r:id="rId5"/>
    <p:sldId id="275" r:id="rId6"/>
    <p:sldId id="276" r:id="rId7"/>
    <p:sldId id="27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6CBBD-271C-4B90-912F-90BA50F28B20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0558-0861-40D8-A2AC-3DF3D948A3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533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BB041-6999-4C99-ACA5-67A3AC1C9C87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08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542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813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6160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25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9238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443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8710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02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59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905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9269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997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87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78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18531B6-EF9F-4542-B1F5-6B83E2779C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2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575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361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C8CD4F-E509-49EC-B621-FC55A57E51A9}" type="datetimeFigureOut">
              <a:rPr lang="ko-KR" altLang="en-US" smtClean="0"/>
              <a:t>2021-05-11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108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26">
            <a:extLst>
              <a:ext uri="{FF2B5EF4-FFF2-40B4-BE49-F238E27FC236}">
                <a16:creationId xmlns:a16="http://schemas.microsoft.com/office/drawing/2014/main" id="{6876BC92-E963-4610-AF24-180F0F5871E2}"/>
              </a:ext>
            </a:extLst>
          </p:cNvPr>
          <p:cNvSpPr/>
          <p:nvPr/>
        </p:nvSpPr>
        <p:spPr>
          <a:xfrm>
            <a:off x="3347864" y="1628181"/>
            <a:ext cx="2808312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200" b="1">
                <a:latin typeface="Rix모던고딕 M"/>
                <a:ea typeface="Rix모던고딕 M"/>
                <a:cs typeface="Rix모던고딕 M"/>
                <a:sym typeface="Rix모던고딕 M"/>
              </a:defRPr>
            </a:pPr>
            <a:r>
              <a:rPr lang="ko-KR" altLang="en-US" sz="900" dirty="0">
                <a:latin typeface="+mn-ea"/>
                <a:cs typeface="Narkisim" panose="020E0502050101010101" pitchFamily="34" charset="-79"/>
                <a:sym typeface="Rix모던고딕 M"/>
              </a:rPr>
              <a:t>일상의 단조로움을</a:t>
            </a:r>
            <a:r>
              <a:rPr lang="en-US" altLang="ko-KR" sz="900" dirty="0">
                <a:latin typeface="+mn-ea"/>
                <a:cs typeface="Narkisim" panose="020E0502050101010101" pitchFamily="34" charset="-79"/>
                <a:sym typeface="Rix모던고딕 M"/>
              </a:rPr>
              <a:t>LUMIERE</a:t>
            </a:r>
            <a:r>
              <a:rPr lang="ko-KR" altLang="en-US" sz="900" dirty="0">
                <a:latin typeface="+mn-ea"/>
                <a:cs typeface="Narkisim" panose="020E0502050101010101" pitchFamily="34" charset="-79"/>
                <a:sym typeface="Rix모던고딕 M"/>
              </a:rPr>
              <a:t>의 시선을 통해  아름다움에 대해 </a:t>
            </a:r>
            <a:r>
              <a:rPr lang="ko-KR" altLang="en-US" sz="900" dirty="0" err="1">
                <a:latin typeface="+mn-ea"/>
                <a:cs typeface="Narkisim" panose="020E0502050101010101" pitchFamily="34" charset="-79"/>
                <a:sym typeface="Rix모던고딕 M"/>
              </a:rPr>
              <a:t>다시보여주고자합니다</a:t>
            </a:r>
            <a:endParaRPr lang="en-US" altLang="ko-KR" sz="900" dirty="0">
              <a:latin typeface="+mn-ea"/>
              <a:cs typeface="Narkisim" panose="020E0502050101010101" pitchFamily="34" charset="-79"/>
              <a:sym typeface="Rix모던고딕 M"/>
            </a:endParaRPr>
          </a:p>
          <a:p>
            <a:pPr algn="ctr">
              <a:defRPr sz="1200" b="1">
                <a:latin typeface="Rix모던고딕 M"/>
                <a:ea typeface="Rix모던고딕 M"/>
                <a:cs typeface="Rix모던고딕 M"/>
                <a:sym typeface="Rix모던고딕 M"/>
              </a:defRPr>
            </a:pPr>
            <a:r>
              <a:rPr lang="en-US" altLang="ko-KR" sz="900" dirty="0">
                <a:latin typeface="+mn-ea"/>
                <a:cs typeface="Narkisim" panose="020E0502050101010101" pitchFamily="34" charset="-79"/>
                <a:sym typeface="Rix모던고딕 M"/>
              </a:rPr>
              <a:t>“</a:t>
            </a:r>
            <a:r>
              <a:rPr lang="ko-KR" altLang="en-US" sz="900" dirty="0">
                <a:latin typeface="+mn-ea"/>
                <a:cs typeface="Narkisim" panose="020E0502050101010101" pitchFamily="34" charset="-79"/>
                <a:sym typeface="Rix모던고딕 M"/>
              </a:rPr>
              <a:t>당신의 가치를 높여줄 빛을 만나 선물해보세요</a:t>
            </a:r>
            <a:r>
              <a:rPr lang="en-US" altLang="ko-KR" sz="900" dirty="0">
                <a:latin typeface="+mn-ea"/>
                <a:cs typeface="Narkisim" panose="020E0502050101010101" pitchFamily="34" charset="-79"/>
                <a:sym typeface="Rix모던고딕 M"/>
              </a:rPr>
              <a:t>”</a:t>
            </a:r>
          </a:p>
          <a:p>
            <a:pPr algn="ctr">
              <a:defRPr sz="1200" b="1">
                <a:latin typeface="Rix모던고딕 M"/>
                <a:ea typeface="Rix모던고딕 M"/>
                <a:cs typeface="Rix모던고딕 M"/>
                <a:sym typeface="Rix모던고딕 M"/>
              </a:defRPr>
            </a:pPr>
            <a:r>
              <a:rPr lang="ko-KR" altLang="en-US" sz="900" dirty="0">
                <a:latin typeface="+mn-ea"/>
                <a:cs typeface="Narkisim" panose="020E0502050101010101" pitchFamily="34" charset="-79"/>
                <a:sym typeface="Rix모던고딕 M"/>
              </a:rPr>
              <a:t>라는 슬로건으로 당신에게 </a:t>
            </a:r>
            <a:r>
              <a:rPr lang="en-US" altLang="ko-KR" sz="900" dirty="0">
                <a:latin typeface="+mn-ea"/>
                <a:cs typeface="Narkisim" panose="020E0502050101010101" pitchFamily="34" charset="-79"/>
                <a:sym typeface="Rix모던고딕 M"/>
              </a:rPr>
              <a:t>LUMIER </a:t>
            </a:r>
            <a:r>
              <a:rPr lang="ko-KR" altLang="en-US" sz="900" dirty="0">
                <a:latin typeface="+mn-ea"/>
                <a:cs typeface="Narkisim" panose="020E0502050101010101" pitchFamily="34" charset="-79"/>
                <a:sym typeface="Rix모던고딕 M"/>
              </a:rPr>
              <a:t>만의 유니크한 </a:t>
            </a:r>
            <a:r>
              <a:rPr lang="ko-KR" altLang="en-US" sz="900" dirty="0" err="1">
                <a:latin typeface="+mn-ea"/>
                <a:cs typeface="Narkisim" panose="020E0502050101010101" pitchFamily="34" charset="-79"/>
                <a:sym typeface="Rix모던고딕 M"/>
              </a:rPr>
              <a:t>패션주얼리를</a:t>
            </a:r>
            <a:r>
              <a:rPr lang="ko-KR" altLang="en-US" sz="900" dirty="0">
                <a:latin typeface="+mn-ea"/>
                <a:cs typeface="Narkisim" panose="020E0502050101010101" pitchFamily="34" charset="-79"/>
                <a:sym typeface="Rix모던고딕 M"/>
              </a:rPr>
              <a:t> 선사합니다  </a:t>
            </a:r>
            <a:endParaRPr lang="en-US" altLang="ko-KR" sz="900" dirty="0">
              <a:latin typeface="+mn-ea"/>
              <a:cs typeface="Narkisim" panose="020E0502050101010101" pitchFamily="34" charset="-79"/>
              <a:sym typeface="Rix모던고딕 M"/>
            </a:endParaRPr>
          </a:p>
        </p:txBody>
      </p:sp>
      <p:sp>
        <p:nvSpPr>
          <p:cNvPr id="10" name="Shape 126">
            <a:extLst>
              <a:ext uri="{FF2B5EF4-FFF2-40B4-BE49-F238E27FC236}">
                <a16:creationId xmlns:a16="http://schemas.microsoft.com/office/drawing/2014/main" id="{6876BC92-E963-4610-AF24-180F0F5871E2}"/>
              </a:ext>
            </a:extLst>
          </p:cNvPr>
          <p:cNvSpPr/>
          <p:nvPr/>
        </p:nvSpPr>
        <p:spPr>
          <a:xfrm>
            <a:off x="3167844" y="4509120"/>
            <a:ext cx="28083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200" b="1">
                <a:latin typeface="Rix모던고딕 M"/>
                <a:ea typeface="Rix모던고딕 M"/>
                <a:cs typeface="Rix모던고딕 M"/>
                <a:sym typeface="Rix모던고딕 M"/>
              </a:defRPr>
            </a:pPr>
            <a:r>
              <a:rPr lang="ko-KR" altLang="en-US" sz="1200" dirty="0">
                <a:latin typeface="+mj-lt"/>
                <a:ea typeface="12롯데마트드림Light" panose="02020603020101020101" pitchFamily="18" charset="-127"/>
                <a:cs typeface="Narkisim" panose="020E0502050101010101" pitchFamily="34" charset="-79"/>
                <a:sym typeface="Rix모던고딕 M"/>
              </a:rPr>
              <a:t>브랜드 대표 사진</a:t>
            </a:r>
            <a:r>
              <a:rPr lang="en-US" altLang="ko-KR" sz="1200" dirty="0">
                <a:latin typeface="+mj-lt"/>
                <a:ea typeface="12롯데마트드림Light" panose="02020603020101020101" pitchFamily="18" charset="-127"/>
                <a:cs typeface="Narkisim" panose="020E0502050101010101" pitchFamily="34" charset="-79"/>
                <a:sym typeface="Rix모던고딕 M"/>
              </a:rPr>
              <a:t>1, </a:t>
            </a:r>
            <a:r>
              <a:rPr lang="ko-KR" altLang="en-US" sz="1200" dirty="0">
                <a:latin typeface="+mj-lt"/>
                <a:ea typeface="12롯데마트드림Light" panose="02020603020101020101" pitchFamily="18" charset="-127"/>
                <a:cs typeface="Narkisim" panose="020E0502050101010101" pitchFamily="34" charset="-79"/>
                <a:sym typeface="Rix모던고딕 M"/>
              </a:rPr>
              <a:t>사진</a:t>
            </a:r>
            <a:r>
              <a:rPr lang="en-US" altLang="ko-KR" sz="1200" dirty="0">
                <a:latin typeface="+mj-lt"/>
                <a:ea typeface="12롯데마트드림Light" panose="02020603020101020101" pitchFamily="18" charset="-127"/>
                <a:cs typeface="Narkisim" panose="020E0502050101010101" pitchFamily="34" charset="-79"/>
                <a:sym typeface="Rix모던고딕 M"/>
              </a:rPr>
              <a:t>2</a:t>
            </a:r>
            <a:endParaRPr sz="1200" dirty="0">
              <a:latin typeface="+mj-lt"/>
              <a:ea typeface="+mj-ea"/>
              <a:cs typeface="Narkisim" panose="020E0502050101010101" pitchFamily="34" charset="-79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C37D049-DC8F-4C2D-8EE2-229E47837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36912"/>
            <a:ext cx="4754348" cy="36724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C468A17-C70F-4E1D-AFA1-B191EFC4A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2"/>
            <a:ext cx="3312368" cy="367240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61AE520-B40D-4013-BE89-80DAFD135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51" y="1453009"/>
            <a:ext cx="1264909" cy="87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308149"/>
              </p:ext>
            </p:extLst>
          </p:nvPr>
        </p:nvGraphicFramePr>
        <p:xfrm>
          <a:off x="467544" y="980729"/>
          <a:ext cx="4032448" cy="5863139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1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93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/>
                        <a:t>운영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ase" latinLnBrk="0"/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LUMIERE  /    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대표 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이미현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/>
                        <a:t>연락처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010-3444-3052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/>
                        <a:t>런칭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2011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159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r>
                        <a:rPr lang="ko-KR" altLang="en-US" sz="1000" b="1" dirty="0"/>
                        <a:t>브랜드</a:t>
                      </a:r>
                    </a:p>
                    <a:p>
                      <a:pPr algn="ctr" latinLnBrk="1"/>
                      <a:r>
                        <a:rPr lang="ko-KR" altLang="en-US" sz="1000" b="1" dirty="0"/>
                        <a:t>소개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sz="1200" b="1">
                          <a:latin typeface="Rix모던고딕 M"/>
                          <a:ea typeface="Rix모던고딕 M"/>
                          <a:cs typeface="Rix모던고딕 M"/>
                          <a:sym typeface="Rix모던고딕 M"/>
                        </a:defRPr>
                      </a:pPr>
                      <a:endParaRPr lang="en-US" altLang="ko-KR" sz="1000" dirty="0">
                        <a:latin typeface="+mn-ea"/>
                        <a:cs typeface="Narkisim" panose="020E0502050101010101" pitchFamily="34" charset="-79"/>
                        <a:sym typeface="Rix모던고딕 M"/>
                      </a:endParaRPr>
                    </a:p>
                    <a:p>
                      <a:pPr algn="ctr">
                        <a:defRPr sz="1200" b="1">
                          <a:latin typeface="Rix모던고딕 M"/>
                          <a:ea typeface="Rix모던고딕 M"/>
                          <a:cs typeface="Rix모던고딕 M"/>
                          <a:sym typeface="Rix모던고딕 M"/>
                        </a:defRPr>
                      </a:pPr>
                      <a:r>
                        <a:rPr lang="ko-KR" altLang="en-US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일상의 단조로움을 </a:t>
                      </a:r>
                      <a:r>
                        <a:rPr lang="en-US" altLang="ko-KR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LUMIERE</a:t>
                      </a:r>
                      <a:r>
                        <a:rPr lang="ko-KR" altLang="en-US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의 시선을 통해  아름다움에 대해 </a:t>
                      </a:r>
                      <a:r>
                        <a:rPr lang="ko-KR" altLang="en-US" sz="1000" dirty="0" err="1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다시보여주고자합니다</a:t>
                      </a:r>
                      <a:endParaRPr lang="en-US" altLang="ko-KR" sz="1000" dirty="0">
                        <a:latin typeface="+mn-ea"/>
                        <a:cs typeface="Narkisim" panose="020E0502050101010101" pitchFamily="34" charset="-79"/>
                        <a:sym typeface="Rix모던고딕 M"/>
                      </a:endParaRPr>
                    </a:p>
                    <a:p>
                      <a:pPr algn="ctr">
                        <a:defRPr sz="1200" b="1">
                          <a:latin typeface="Rix모던고딕 M"/>
                          <a:ea typeface="Rix모던고딕 M"/>
                          <a:cs typeface="Rix모던고딕 M"/>
                          <a:sym typeface="Rix모던고딕 M"/>
                        </a:defRPr>
                      </a:pPr>
                      <a:r>
                        <a:rPr lang="en-US" altLang="ko-KR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“</a:t>
                      </a:r>
                      <a:r>
                        <a:rPr lang="ko-KR" altLang="en-US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당신의 가치를 높여줄 빛을 만나 선물해보세요</a:t>
                      </a:r>
                      <a:r>
                        <a:rPr lang="en-US" altLang="ko-KR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”</a:t>
                      </a:r>
                    </a:p>
                    <a:p>
                      <a:pPr algn="ctr">
                        <a:defRPr sz="1200" b="1">
                          <a:latin typeface="Rix모던고딕 M"/>
                          <a:ea typeface="Rix모던고딕 M"/>
                          <a:cs typeface="Rix모던고딕 M"/>
                          <a:sym typeface="Rix모던고딕 M"/>
                        </a:defRPr>
                      </a:pPr>
                      <a:r>
                        <a:rPr lang="ko-KR" altLang="en-US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라는 슬로건으로 당신에게 </a:t>
                      </a:r>
                      <a:r>
                        <a:rPr lang="en-US" altLang="ko-KR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LUMIERE</a:t>
                      </a:r>
                      <a:r>
                        <a:rPr lang="ko-KR" altLang="en-US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만의 유니크한 </a:t>
                      </a:r>
                      <a:endParaRPr lang="en-US" altLang="ko-KR" sz="1000" dirty="0">
                        <a:latin typeface="+mn-ea"/>
                        <a:cs typeface="Narkisim" panose="020E0502050101010101" pitchFamily="34" charset="-79"/>
                        <a:sym typeface="Rix모던고딕 M"/>
                      </a:endParaRPr>
                    </a:p>
                    <a:p>
                      <a:pPr algn="ctr">
                        <a:defRPr sz="1200" b="1">
                          <a:latin typeface="Rix모던고딕 M"/>
                          <a:ea typeface="Rix모던고딕 M"/>
                          <a:cs typeface="Rix모던고딕 M"/>
                          <a:sym typeface="Rix모던고딕 M"/>
                        </a:defRPr>
                      </a:pPr>
                      <a:r>
                        <a:rPr lang="ko-KR" altLang="en-US" sz="1000" dirty="0" err="1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패션주얼리를</a:t>
                      </a:r>
                      <a:r>
                        <a:rPr lang="ko-KR" altLang="en-US" sz="1000" dirty="0">
                          <a:latin typeface="+mn-ea"/>
                          <a:cs typeface="Narkisim" panose="020E0502050101010101" pitchFamily="34" charset="-79"/>
                          <a:sym typeface="Rix모던고딕 M"/>
                        </a:rPr>
                        <a:t> 선사합니다  </a:t>
                      </a:r>
                      <a:endParaRPr lang="en-US" altLang="ko-KR" sz="1000" dirty="0">
                        <a:latin typeface="+mn-ea"/>
                        <a:cs typeface="Narkisim" panose="020E0502050101010101" pitchFamily="34" charset="-79"/>
                        <a:sym typeface="Rix모던고딕 M"/>
                      </a:endParaRPr>
                    </a:p>
                    <a:p>
                      <a:pPr algn="just" latinLnBrk="1"/>
                      <a:endParaRPr lang="en-US" altLang="ko-KR" sz="10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r>
                        <a:rPr lang="ko-KR" altLang="en-US" sz="1000" b="1" dirty="0"/>
                        <a:t>특징 및</a:t>
                      </a:r>
                    </a:p>
                    <a:p>
                      <a:pPr algn="ctr" latinLnBrk="1"/>
                      <a:r>
                        <a:rPr lang="ko-KR" altLang="en-US" sz="1000" b="1" dirty="0"/>
                        <a:t>주요상품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en-US" altLang="ko-KR" sz="1000" dirty="0"/>
                    </a:p>
                    <a:p>
                      <a:pPr latinLnBrk="1"/>
                      <a:endParaRPr lang="en-US" altLang="ko-KR" sz="1000" dirty="0"/>
                    </a:p>
                    <a:p>
                      <a:pPr latinLnBrk="1"/>
                      <a:r>
                        <a:rPr lang="ko-KR" altLang="en-US" sz="1000" dirty="0"/>
                        <a:t> ■ 특징</a:t>
                      </a:r>
                      <a:endParaRPr lang="en-US" altLang="ko-KR" sz="1000" dirty="0"/>
                    </a:p>
                    <a:p>
                      <a:pPr latinLnBrk="1"/>
                      <a:r>
                        <a:rPr lang="ko-KR" altLang="en-US" sz="1000" baseline="0" dirty="0" err="1"/>
                        <a:t>스와르브스키</a:t>
                      </a:r>
                      <a:r>
                        <a:rPr lang="ko-KR" altLang="en-US" sz="1000" baseline="0" dirty="0"/>
                        <a:t> </a:t>
                      </a:r>
                      <a:r>
                        <a:rPr lang="en-US" altLang="ko-KR" sz="1000" baseline="0" dirty="0"/>
                        <a:t>A</a:t>
                      </a:r>
                      <a:r>
                        <a:rPr lang="ko-KR" altLang="en-US" sz="1000" baseline="0" dirty="0"/>
                        <a:t>급 </a:t>
                      </a:r>
                      <a:r>
                        <a:rPr lang="ko-KR" altLang="en-US" sz="1000" baseline="0" dirty="0" err="1"/>
                        <a:t>지르코니아</a:t>
                      </a:r>
                      <a:r>
                        <a:rPr lang="en-US" altLang="ko-KR" sz="1000" baseline="0" dirty="0"/>
                        <a:t>,</a:t>
                      </a:r>
                      <a:r>
                        <a:rPr lang="ko-KR" altLang="en-US" sz="1000" baseline="0" dirty="0"/>
                        <a:t> 천연원석을 </a:t>
                      </a:r>
                      <a:r>
                        <a:rPr lang="ko-KR" altLang="en-US" sz="1000" baseline="0" dirty="0" err="1"/>
                        <a:t>주얼리에</a:t>
                      </a:r>
                      <a:r>
                        <a:rPr lang="ko-KR" altLang="en-US" sz="1000" baseline="0" dirty="0"/>
                        <a:t> </a:t>
                      </a:r>
                      <a:endParaRPr lang="en-US" altLang="ko-KR" sz="1000" baseline="0" dirty="0"/>
                    </a:p>
                    <a:p>
                      <a:pPr latinLnBrk="1"/>
                      <a:r>
                        <a:rPr lang="ko-KR" altLang="en-US" sz="1000" baseline="0" dirty="0" err="1"/>
                        <a:t>점목하여</a:t>
                      </a:r>
                      <a:r>
                        <a:rPr lang="ko-KR" altLang="en-US" sz="1000" baseline="0" dirty="0"/>
                        <a:t> 다양한 형태로</a:t>
                      </a:r>
                      <a:endParaRPr lang="en-US" altLang="ko-KR" sz="1000" baseline="0" dirty="0"/>
                    </a:p>
                    <a:p>
                      <a:pPr latinLnBrk="1"/>
                      <a:r>
                        <a:rPr lang="ko-KR" altLang="en-US" sz="1000" baseline="0" dirty="0"/>
                        <a:t>실버</a:t>
                      </a:r>
                      <a:r>
                        <a:rPr lang="en-US" altLang="ko-KR" sz="1000" baseline="0" dirty="0"/>
                        <a:t>, </a:t>
                      </a:r>
                      <a:r>
                        <a:rPr lang="ko-KR" altLang="en-US" sz="1000" baseline="0" dirty="0"/>
                        <a:t>커스텀</a:t>
                      </a:r>
                      <a:r>
                        <a:rPr lang="en-US" altLang="ko-KR" sz="1000" baseline="0" dirty="0"/>
                        <a:t>, </a:t>
                      </a:r>
                      <a:r>
                        <a:rPr lang="ko-KR" altLang="en-US" sz="1000" baseline="0" dirty="0"/>
                        <a:t>패브릭 등 다양한 소재로 </a:t>
                      </a:r>
                      <a:r>
                        <a:rPr lang="ko-KR" altLang="en-US" sz="1000" baseline="0" dirty="0" err="1"/>
                        <a:t>수준높은</a:t>
                      </a:r>
                      <a:r>
                        <a:rPr lang="ko-KR" altLang="en-US" sz="1000" baseline="0" dirty="0"/>
                        <a:t> </a:t>
                      </a:r>
                      <a:r>
                        <a:rPr lang="ko-KR" altLang="en-US" sz="1000" baseline="0" dirty="0" err="1"/>
                        <a:t>주얼리</a:t>
                      </a:r>
                      <a:r>
                        <a:rPr lang="en-US" altLang="ko-KR" sz="1000" baseline="0" dirty="0"/>
                        <a:t>, </a:t>
                      </a:r>
                      <a:r>
                        <a:rPr lang="ko-KR" altLang="en-US" sz="1000" baseline="0" dirty="0"/>
                        <a:t>액세서리를 </a:t>
                      </a:r>
                      <a:r>
                        <a:rPr lang="ko-KR" altLang="en-US" sz="1000" baseline="0" dirty="0" err="1"/>
                        <a:t>핸드메이드로</a:t>
                      </a:r>
                      <a:r>
                        <a:rPr lang="ko-KR" altLang="en-US" sz="1000" baseline="0" dirty="0"/>
                        <a:t> </a:t>
                      </a:r>
                      <a:r>
                        <a:rPr lang="ko-KR" altLang="en-US" sz="1000" baseline="0" dirty="0" err="1"/>
                        <a:t>제작판매함</a:t>
                      </a:r>
                      <a:endParaRPr lang="en-US" altLang="ko-KR" sz="1000" baseline="0" dirty="0"/>
                    </a:p>
                    <a:p>
                      <a:pPr marL="171450" indent="-171450" latinLnBrk="1">
                        <a:buFontTx/>
                        <a:buChar char="-"/>
                      </a:pPr>
                      <a:r>
                        <a:rPr lang="en-US" altLang="ko-KR" sz="1000" baseline="0" dirty="0"/>
                        <a:t>20~60</a:t>
                      </a:r>
                      <a:r>
                        <a:rPr lang="ko-KR" altLang="en-US" sz="1000" baseline="0" dirty="0"/>
                        <a:t>고루 분포된 고객층</a:t>
                      </a:r>
                      <a:endParaRPr lang="en-US" altLang="ko-KR" sz="1000" baseline="0" dirty="0"/>
                    </a:p>
                    <a:p>
                      <a:pPr latinLnBrk="1"/>
                      <a:endParaRPr lang="en-US" altLang="ko-KR" sz="1000" baseline="0" dirty="0"/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/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/>
                        <a:t> ■ 대표상품 및 가격대</a:t>
                      </a:r>
                      <a:endParaRPr lang="en-US" altLang="ko-KR" sz="1000" dirty="0"/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/>
                        <a:t>-   </a:t>
                      </a:r>
                      <a:r>
                        <a:rPr lang="ko-KR" altLang="en-US" sz="1000" dirty="0" err="1"/>
                        <a:t>주얼리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/>
                        <a:t>: 19,000~79,000</a:t>
                      </a:r>
                      <a:r>
                        <a:rPr lang="ko-KR" altLang="en-US" sz="1000" dirty="0"/>
                        <a:t>원</a:t>
                      </a:r>
                      <a:endParaRPr lang="en-US" altLang="ko-KR" sz="1000" dirty="0"/>
                    </a:p>
                    <a:p>
                      <a:pPr marL="171450" indent="-171450" latinLnBrk="1">
                        <a:buFontTx/>
                        <a:buChar char="-"/>
                      </a:pPr>
                      <a:r>
                        <a:rPr lang="ko-KR" altLang="en-US" sz="1000" dirty="0"/>
                        <a:t>악세사리 </a:t>
                      </a:r>
                      <a:r>
                        <a:rPr lang="en-US" altLang="ko-KR" sz="1000" dirty="0"/>
                        <a:t>: 35,000~135,000</a:t>
                      </a:r>
                      <a:r>
                        <a:rPr lang="ko-KR" altLang="en-US" sz="1000" dirty="0"/>
                        <a:t>원</a:t>
                      </a:r>
                      <a:endParaRPr lang="en-US" altLang="ko-KR" sz="1000" dirty="0"/>
                    </a:p>
                    <a:p>
                      <a:pPr marL="171450" indent="-171450" latinLnBrk="1">
                        <a:buFontTx/>
                        <a:buChar char="-"/>
                      </a:pPr>
                      <a:r>
                        <a:rPr lang="ko-KR" altLang="en-US" sz="1000" dirty="0"/>
                        <a:t>헤어핀 </a:t>
                      </a:r>
                      <a:r>
                        <a:rPr lang="en-US" altLang="ko-KR" sz="1000" dirty="0"/>
                        <a:t>: 9000~</a:t>
                      </a:r>
                      <a:endParaRPr lang="ko-KR" altLang="en-US" sz="1000" dirty="0"/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/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endParaRPr lang="en-US" altLang="ko-KR" sz="1000" b="1" dirty="0"/>
                    </a:p>
                    <a:p>
                      <a:pPr algn="ctr" latinLnBrk="1"/>
                      <a:r>
                        <a:rPr lang="ko-KR" altLang="en-US" sz="1000" b="1" dirty="0"/>
                        <a:t>유통채널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■ 오프라인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현대백화점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신세계백화점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갤러리아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백화점 롯데백화점등 백화점 팝업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■ 소통채널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인스타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0" name="직선 연결선 9"/>
          <p:cNvCxnSpPr/>
          <p:nvPr/>
        </p:nvCxnSpPr>
        <p:spPr>
          <a:xfrm>
            <a:off x="467544" y="836712"/>
            <a:ext cx="835292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80112" y="2852936"/>
            <a:ext cx="2276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사진첨부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제품 또는 행사 사진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4572000" y="980728"/>
            <a:ext cx="4248472" cy="5544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520B5A9-FD42-4700-926C-2D4B75BBF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3928" y="1628799"/>
            <a:ext cx="5544613" cy="424847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1EA0C4F-FD22-4846-BF3B-0C309D1D6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855" y="103860"/>
            <a:ext cx="851974" cy="5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13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A83130A1-25DA-49B1-BAEE-20BD009C8F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332" y="549562"/>
            <a:ext cx="5758876" cy="575887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B930816-DA76-4BF7-B8C0-537DB6D4C9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48" y="404664"/>
            <a:ext cx="2123728" cy="14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2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1FD3761-C35C-4C36-9F36-BD7D2F93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568488"/>
            <a:ext cx="4577708" cy="446449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AACA44B-E991-449F-83EB-EBCC89288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212976"/>
            <a:ext cx="3448590" cy="2815316"/>
          </a:xfrm>
          <a:prstGeom prst="rect">
            <a:avLst/>
          </a:prstGeom>
        </p:spPr>
      </p:pic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9B8D8CEC-B342-4967-A7C1-C5371E63EA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79512" y="404663"/>
            <a:ext cx="3448590" cy="273630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4BD8D82-5EBD-4984-AC3F-45CADE400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269" y="390692"/>
            <a:ext cx="1357351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8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687A12C-453E-4619-9411-E2932A992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48412"/>
            <a:ext cx="5844826" cy="583264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C8267A4-739A-4902-8144-BDBEE4101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177931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8142C21-EEFD-4618-AD6E-C6B4B6935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069643"/>
            <a:ext cx="4712616" cy="471871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660068D-D81E-4A5C-89C7-3DC25D438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140279"/>
            <a:ext cx="2646986" cy="264698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EA5A6E4-3C3B-4E22-A48B-FD6A79011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41" y="1484784"/>
            <a:ext cx="2121592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7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810FD55A-4D31-48CC-AA4D-1A3150BC32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64088" y="395745"/>
            <a:ext cx="2878556" cy="606162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608B875-4484-4A4B-ABC3-BB19C5CC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91" y="3642663"/>
            <a:ext cx="1622037" cy="27186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1CBEFDE-B548-482A-B1AA-6CFB3A646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543" y="1263876"/>
            <a:ext cx="2065467" cy="234716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2153783-4AC6-464A-9778-441BC3009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169" y="3717032"/>
            <a:ext cx="2849841" cy="264425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A320DE-7A06-4C95-9773-8EE824713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1263876"/>
            <a:ext cx="2517866" cy="234716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56ACF17-9E89-42A0-8C3C-5350567DD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601" y="395745"/>
            <a:ext cx="1060797" cy="73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74535"/>
      </p:ext>
    </p:extLst>
  </p:cSld>
  <p:clrMapOvr>
    <a:masterClrMapping/>
  </p:clrMapOvr>
</p:sld>
</file>

<file path=ppt/theme/theme1.xml><?xml version="1.0" encoding="utf-8"?>
<a:theme xmlns:a="http://schemas.openxmlformats.org/drawingml/2006/main" name="물방울">
  <a:themeElements>
    <a:clrScheme name="물방울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물방울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물방울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TM04033925[[fn=물방울]]</Template>
  <TotalTime>17231</TotalTime>
  <Words>145</Words>
  <Application>Microsoft Office PowerPoint</Application>
  <PresentationFormat>화면 슬라이드 쇼(4:3)</PresentationFormat>
  <Paragraphs>53</Paragraphs>
  <Slides>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1" baseType="lpstr">
      <vt:lpstr>맑은 고딕</vt:lpstr>
      <vt:lpstr>Arial</vt:lpstr>
      <vt:lpstr>Tw Cen MT</vt:lpstr>
      <vt:lpstr>물방울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kwonminji0803@naver.com</cp:lastModifiedBy>
  <cp:revision>83</cp:revision>
  <dcterms:created xsi:type="dcterms:W3CDTF">2019-08-16T02:17:03Z</dcterms:created>
  <dcterms:modified xsi:type="dcterms:W3CDTF">2021-05-10T16:31:43Z</dcterms:modified>
</cp:coreProperties>
</file>