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6" r:id="rId5"/>
    <p:sldId id="267" r:id="rId6"/>
    <p:sldId id="264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9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5D57B-3767-4B42-9B4E-5AC215C569DF}" type="datetimeFigureOut">
              <a:rPr lang="ko-KR" altLang="en-US" smtClean="0"/>
              <a:t>2020-07-15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EAFA1-4991-40F4-9C47-914D74EC4F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137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EAFA1-4991-40F4-9C47-914D74EC4F5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54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668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934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6428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09923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06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154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2020-07-15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798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2020-07-15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952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2020-07-15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835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2020-07-15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333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2020-07-15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35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2020-07-15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16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8CD4F-E509-49EC-B621-FC55A57E51A9}" type="datetimeFigureOut">
              <a:rPr lang="ko-KR" altLang="en-US" smtClean="0"/>
              <a:t>2020-07-15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901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53380" y="332631"/>
            <a:ext cx="175079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dirty="0">
                <a:latin typeface="에스코어 드림 9 Black" panose="020B0A03030302020204" pitchFamily="34" charset="-127"/>
                <a:ea typeface="에스코어 드림 9 Black" panose="020B0A03030302020204" pitchFamily="34" charset="-127"/>
                <a:cs typeface="Noto Sans Blk" panose="020B0A02040504020204" pitchFamily="34"/>
              </a:rPr>
              <a:t>브랜드 소개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-10046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ko-KR" altLang="en-US" dirty="0"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323702" y="332631"/>
            <a:ext cx="11999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74041" y="1556792"/>
            <a:ext cx="4774023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sz="1200" dirty="0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브랜드 </a:t>
            </a:r>
            <a:r>
              <a:rPr lang="ko-KR" altLang="en-US" sz="1200" dirty="0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소개 </a:t>
            </a:r>
            <a:r>
              <a:rPr lang="en-US" altLang="ko-KR" sz="1200" dirty="0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:</a:t>
            </a:r>
          </a:p>
          <a:p>
            <a:r>
              <a:rPr lang="ko-KR" altLang="en-US" sz="1200" dirty="0" err="1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트렌디한</a:t>
            </a:r>
            <a:r>
              <a:rPr lang="ko-KR" altLang="en-US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</a:t>
            </a:r>
            <a:r>
              <a:rPr lang="ko-KR" altLang="en-US" sz="1200" dirty="0" err="1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고퀄리티</a:t>
            </a:r>
            <a:r>
              <a:rPr lang="ko-KR" altLang="en-US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</a:t>
            </a:r>
            <a:r>
              <a:rPr lang="ko-KR" altLang="en-US" sz="1200" dirty="0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여성의류</a:t>
            </a:r>
            <a:endParaRPr lang="en-US" altLang="ko-KR" sz="1200" dirty="0" smtClean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r>
              <a:rPr lang="en-US" altLang="ko-KR" sz="1200" dirty="0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LOVE YOURSTYLE </a:t>
            </a:r>
            <a:r>
              <a:rPr lang="ko-KR" altLang="en-US" sz="1200" dirty="0" err="1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엠제이수</a:t>
            </a:r>
            <a:r>
              <a:rPr lang="ko-KR" altLang="en-US" sz="1200" dirty="0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</a:t>
            </a:r>
            <a:endParaRPr lang="en-US" altLang="ko-KR" sz="1200" dirty="0" smtClean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66135" y="2483604"/>
            <a:ext cx="215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Noto Sans Blk" panose="020B0A02040504020204" pitchFamily="34"/>
              </a:rPr>
              <a:t>브랜드 대표 이미지</a:t>
            </a:r>
            <a:endParaRPr lang="en-US" altLang="ko-KR" dirty="0">
              <a:latin typeface="에스코어 드림 4 Regular" panose="020B0503030302020204" pitchFamily="34" charset="-127"/>
              <a:ea typeface="에스코어 드림 4 Regular" panose="020B0503030302020204" pitchFamily="34" charset="-127"/>
              <a:cs typeface="Noto Sans Blk" panose="020B0A02040504020204" pitchFamily="34"/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360374" y="1002218"/>
            <a:ext cx="973333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sz="1600" dirty="0" err="1" smtClean="0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엠제이수</a:t>
            </a:r>
            <a:endParaRPr lang="ko-KR" altLang="en-US" sz="1600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29" y="799615"/>
            <a:ext cx="862086" cy="75717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889630"/>
            <a:ext cx="6768752" cy="389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00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53380" y="332631"/>
            <a:ext cx="243206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dirty="0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브랜드 </a:t>
            </a:r>
            <a:r>
              <a:rPr lang="ko-KR" altLang="en-US" dirty="0" smtClean="0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보유 집기</a:t>
            </a:r>
            <a:endParaRPr lang="ko-KR" altLang="en-US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10046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ko-KR" altLang="en-US" dirty="0"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323702" y="332631"/>
            <a:ext cx="11999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899353" y="3617831"/>
            <a:ext cx="1260271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sz="1600" b="0" dirty="0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디자인 </a:t>
            </a:r>
            <a:r>
              <a:rPr lang="ko-KR" altLang="en-US" sz="1600" b="0" dirty="0" err="1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행거</a:t>
            </a:r>
            <a:endParaRPr lang="ko-KR" altLang="en-US" sz="1600" b="0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6965347" y="3673632"/>
            <a:ext cx="987761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sz="1600" b="0" dirty="0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마네킹 </a:t>
            </a:r>
            <a:r>
              <a:rPr lang="en-US" altLang="ko-KR" sz="1600" b="0" dirty="0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2</a:t>
            </a: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3964084" y="3645024"/>
            <a:ext cx="987761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sz="1600" b="0" dirty="0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마네킹 </a:t>
            </a:r>
            <a:r>
              <a:rPr lang="en-US" altLang="ko-KR" sz="1600" b="0" dirty="0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1</a:t>
            </a:r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750140" y="6165304"/>
            <a:ext cx="1896453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sz="1600" b="0" dirty="0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연출용 테이블</a:t>
            </a:r>
            <a:endParaRPr lang="ko-KR" altLang="en-US" sz="1600" b="0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6838518" y="6165304"/>
            <a:ext cx="1260271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sz="1600" b="0" dirty="0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연출용 </a:t>
            </a:r>
            <a:r>
              <a:rPr lang="ko-KR" altLang="en-US" sz="1600" b="0" dirty="0" err="1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러그</a:t>
            </a:r>
            <a:endParaRPr lang="ko-KR" altLang="en-US" sz="1600" b="0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3882587" y="6165304"/>
            <a:ext cx="2109895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sz="1600" b="0" dirty="0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일자 </a:t>
            </a:r>
            <a:r>
              <a:rPr lang="ko-KR" altLang="en-US" sz="1600" b="0" dirty="0" err="1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행거</a:t>
            </a:r>
            <a:endParaRPr lang="ko-KR" altLang="en-US" sz="1600" b="0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360374" y="1002218"/>
            <a:ext cx="973333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sz="1600" dirty="0" err="1" smtClean="0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엠제이수</a:t>
            </a:r>
            <a:endParaRPr lang="ko-KR" altLang="en-US" sz="1600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29" y="799615"/>
            <a:ext cx="862086" cy="75717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8" y="4272295"/>
            <a:ext cx="1731206" cy="173120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9" y="1712429"/>
            <a:ext cx="1837262" cy="183726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556792"/>
            <a:ext cx="1512167" cy="200193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354" y="1712436"/>
            <a:ext cx="1986078" cy="184629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96" y="4124654"/>
            <a:ext cx="1808192" cy="202648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71168"/>
            <a:ext cx="1853226" cy="186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5155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53380" y="332631"/>
            <a:ext cx="3021971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dirty="0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브랜드 </a:t>
            </a:r>
            <a:r>
              <a:rPr lang="ko-KR" altLang="en-US" dirty="0" smtClean="0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행사 전개사진</a:t>
            </a:r>
            <a:endParaRPr lang="ko-KR" altLang="en-US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10046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ko-KR" altLang="en-US" dirty="0"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323702" y="332631"/>
            <a:ext cx="11999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835572" y="3770182"/>
            <a:ext cx="1593696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sz="1600" b="0" dirty="0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행사 </a:t>
            </a:r>
            <a:r>
              <a:rPr lang="ko-KR" altLang="en-US" sz="1600" b="0" dirty="0" err="1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진행사진</a:t>
            </a:r>
            <a:r>
              <a:rPr lang="en-US" altLang="ko-KR" sz="1600" b="0" dirty="0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1</a:t>
            </a:r>
            <a:endParaRPr lang="ko-KR" altLang="en-US" sz="1600" b="0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3577877" y="3770182"/>
            <a:ext cx="1593696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sz="16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행사 </a:t>
            </a:r>
            <a:r>
              <a:rPr lang="ko-KR" altLang="en-US" sz="1600" dirty="0" err="1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진행사진</a:t>
            </a:r>
            <a:r>
              <a:rPr lang="en-US" altLang="ko-KR" sz="1600" dirty="0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2</a:t>
            </a:r>
            <a:endParaRPr lang="ko-KR" altLang="en-US" sz="1600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6372200" y="3770182"/>
            <a:ext cx="1593696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sz="16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행사 </a:t>
            </a:r>
            <a:r>
              <a:rPr lang="ko-KR" altLang="en-US" sz="1600" dirty="0" err="1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진행사진</a:t>
            </a:r>
            <a:r>
              <a:rPr lang="en-US" altLang="ko-KR" sz="1600" dirty="0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3</a:t>
            </a:r>
            <a:endParaRPr lang="ko-KR" altLang="en-US" sz="1600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869488" y="6402818"/>
            <a:ext cx="1593696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sz="16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행사 </a:t>
            </a:r>
            <a:r>
              <a:rPr lang="ko-KR" altLang="en-US" sz="1600" dirty="0" err="1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진행사진</a:t>
            </a:r>
            <a:r>
              <a:rPr lang="en-US" altLang="ko-KR" sz="1600" dirty="0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4</a:t>
            </a:r>
            <a:endParaRPr lang="ko-KR" altLang="en-US" sz="1600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3577877" y="6402818"/>
            <a:ext cx="1593696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sz="16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행사 </a:t>
            </a:r>
            <a:r>
              <a:rPr lang="ko-KR" altLang="en-US" sz="1600" dirty="0" err="1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진행사진</a:t>
            </a:r>
            <a:r>
              <a:rPr lang="en-US" altLang="ko-KR" sz="1600" dirty="0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5</a:t>
            </a:r>
            <a:endParaRPr lang="ko-KR" altLang="en-US" sz="1600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6372200" y="6402818"/>
            <a:ext cx="1593696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sz="16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행사 </a:t>
            </a:r>
            <a:r>
              <a:rPr lang="ko-KR" altLang="en-US" sz="1600" dirty="0" err="1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진행사진</a:t>
            </a:r>
            <a:r>
              <a:rPr lang="en-US" altLang="ko-KR" sz="1600" dirty="0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6</a:t>
            </a:r>
            <a:endParaRPr lang="ko-KR" altLang="en-US" sz="1600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360374" y="1002218"/>
            <a:ext cx="973333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sz="1600" dirty="0" err="1" smtClean="0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엠제이수</a:t>
            </a:r>
            <a:endParaRPr lang="ko-KR" altLang="en-US" sz="1600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29" y="799615"/>
            <a:ext cx="862086" cy="75717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4" y="2200170"/>
            <a:ext cx="2629653" cy="147918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418" y="2195503"/>
            <a:ext cx="2637951" cy="148384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94" y="2195502"/>
            <a:ext cx="2637950" cy="1483847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3" y="4518212"/>
            <a:ext cx="2630024" cy="176797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419" y="4518212"/>
            <a:ext cx="2637950" cy="1767973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07" y="4518212"/>
            <a:ext cx="2537237" cy="176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5809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53380" y="332631"/>
            <a:ext cx="3113343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dirty="0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브랜드 </a:t>
            </a:r>
            <a:r>
              <a:rPr lang="ko-KR" altLang="en-US" dirty="0" smtClean="0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메인 판매 상품</a:t>
            </a:r>
            <a:endParaRPr lang="ko-KR" altLang="en-US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10046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ko-KR" altLang="en-US" dirty="0"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323702" y="332631"/>
            <a:ext cx="11999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360374" y="1002218"/>
            <a:ext cx="973333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sz="1600" dirty="0" err="1" smtClean="0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엠제이수</a:t>
            </a:r>
            <a:endParaRPr lang="ko-KR" altLang="en-US" sz="1600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29" y="799615"/>
            <a:ext cx="862086" cy="75717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93" y="1664130"/>
            <a:ext cx="1235767" cy="219691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64" y="1651551"/>
            <a:ext cx="1242842" cy="220949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10" y="1649552"/>
            <a:ext cx="1243966" cy="221149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92" y="4256418"/>
            <a:ext cx="1235767" cy="219691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64" y="4257657"/>
            <a:ext cx="1235070" cy="2195679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23053" y="4256418"/>
            <a:ext cx="1235766" cy="219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8008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53380" y="332631"/>
            <a:ext cx="3113343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dirty="0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브랜드 </a:t>
            </a:r>
            <a:r>
              <a:rPr lang="ko-KR" altLang="en-US" dirty="0" smtClean="0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메인 판매 상품</a:t>
            </a:r>
            <a:endParaRPr lang="ko-KR" altLang="en-US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10046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ko-KR" altLang="en-US" dirty="0"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323702" y="332631"/>
            <a:ext cx="11999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360374" y="1002218"/>
            <a:ext cx="973333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sz="1600" dirty="0" err="1" smtClean="0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엠제이수</a:t>
            </a:r>
            <a:endParaRPr lang="ko-KR" altLang="en-US" sz="1600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29" y="799615"/>
            <a:ext cx="862086" cy="75717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53" y="1649552"/>
            <a:ext cx="1243966" cy="221149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64" y="1649552"/>
            <a:ext cx="1243966" cy="221149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53" y="1659443"/>
            <a:ext cx="1235766" cy="219691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54" y="4256418"/>
            <a:ext cx="1243966" cy="221149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64" y="4256419"/>
            <a:ext cx="1243967" cy="221149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576" y="4247793"/>
            <a:ext cx="1252244" cy="222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5563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53380" y="332631"/>
            <a:ext cx="2137113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dirty="0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브랜드 </a:t>
            </a:r>
            <a:r>
              <a:rPr lang="ko-KR" altLang="en-US" dirty="0" smtClean="0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라벨 </a:t>
            </a:r>
            <a:r>
              <a:rPr lang="ko-KR" altLang="en-US" dirty="0" err="1" smtClean="0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택</a:t>
            </a:r>
            <a:endParaRPr lang="ko-KR" altLang="en-US" sz="1600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1" y="-31072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ko-KR" altLang="en-US" dirty="0"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323702" y="332631"/>
            <a:ext cx="11999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60374" y="1002218"/>
            <a:ext cx="973333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sz="1600" dirty="0" err="1" smtClean="0"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엠제이수</a:t>
            </a:r>
            <a:endParaRPr lang="ko-KR" altLang="en-US" sz="1600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29" y="799615"/>
            <a:ext cx="862086" cy="757177"/>
          </a:xfrm>
          <a:prstGeom prst="rect">
            <a:avLst/>
          </a:prstGeom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424882" y="5615666"/>
            <a:ext cx="841325" cy="2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sz="1100" dirty="0" err="1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케어라벨</a:t>
            </a:r>
            <a:endParaRPr lang="en-US" altLang="ko-KR" sz="1100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934567" cy="32385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27" y="2348880"/>
            <a:ext cx="1800225" cy="3238500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6490084" y="5615666"/>
            <a:ext cx="890203" cy="2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ko-KR" altLang="en-US" sz="1100" dirty="0" err="1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브랜드택</a:t>
            </a:r>
            <a:endParaRPr lang="en-US" altLang="ko-KR" sz="1100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48880"/>
            <a:ext cx="1821656" cy="3238500"/>
          </a:xfrm>
          <a:prstGeom prst="rect">
            <a:avLst/>
          </a:prstGeom>
        </p:spPr>
      </p:pic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3779912" y="5615666"/>
            <a:ext cx="841325" cy="2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altLang="ko-KR" sz="110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</a:t>
            </a:r>
            <a:r>
              <a:rPr lang="ko-KR" altLang="en-US" sz="1100" dirty="0" err="1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넥라벨</a:t>
            </a:r>
            <a:endParaRPr lang="en-US" altLang="ko-KR" sz="1100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626862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72</Words>
  <Application>Microsoft Office PowerPoint</Application>
  <PresentationFormat>화면 슬라이드 쇼(4:3)</PresentationFormat>
  <Paragraphs>32</Paragraphs>
  <Slides>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Helvetica Neue</vt:lpstr>
      <vt:lpstr>Tmon몬소리 Black</vt:lpstr>
      <vt:lpstr>맑은 고딕</vt:lpstr>
      <vt:lpstr>에스코어 드림 4 Regular</vt:lpstr>
      <vt:lpstr>에스코어 드림 9 Black</vt:lpstr>
      <vt:lpstr>Arial</vt:lpstr>
      <vt:lpstr>Noto Sans Blk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45</cp:revision>
  <dcterms:created xsi:type="dcterms:W3CDTF">2019-08-16T02:17:03Z</dcterms:created>
  <dcterms:modified xsi:type="dcterms:W3CDTF">2020-07-15T04:00:15Z</dcterms:modified>
</cp:coreProperties>
</file>