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2" r:id="rId4"/>
    <p:sldId id="268" r:id="rId5"/>
    <p:sldId id="257" r:id="rId6"/>
    <p:sldId id="258" r:id="rId7"/>
    <p:sldId id="259" r:id="rId8"/>
    <p:sldId id="269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1" autoAdjust="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65BFE-143B-40D5-B651-379FD474323C}" type="datetimeFigureOut">
              <a:rPr lang="ko-KR" altLang="en-US" smtClean="0"/>
              <a:pPr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43D16-58CD-4E90-A50A-05FAA1F215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139952" y="1988840"/>
            <a:ext cx="4787627" cy="6461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sz="4800" dirty="0" smtClean="0"/>
              <a:t>브랜드 소개서</a:t>
            </a:r>
            <a:endParaRPr lang="ko-KR" altLang="en-US" sz="4800" dirty="0"/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059832" y="4509120"/>
            <a:ext cx="33843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 시연인터내셔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널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339" name="Rectangle 16"/>
          <p:cNvSpPr>
            <a:spLocks noChangeArrowheads="1"/>
          </p:cNvSpPr>
          <p:nvPr/>
        </p:nvSpPr>
        <p:spPr bwMode="auto">
          <a:xfrm>
            <a:off x="4453955" y="2071688"/>
            <a:ext cx="46037" cy="592137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 type="none" w="sm" len="sm"/>
          </a:ln>
        </p:spPr>
        <p:txBody>
          <a:bodyPr wrap="none" lIns="90000" tIns="46800" rIns="90000" bIns="46800" anchor="ctr"/>
          <a:lstStyle/>
          <a:p>
            <a:pPr>
              <a:spcBef>
                <a:spcPct val="0"/>
              </a:spcBef>
              <a:buFontTx/>
              <a:buNone/>
            </a:pPr>
            <a:endParaRPr lang="ko-KR" altLang="en-US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536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2020.9.7</a:t>
            </a:r>
            <a:endParaRPr lang="ko-KR" altLang="en-US" dirty="0"/>
          </a:p>
        </p:txBody>
      </p:sp>
      <p:pic>
        <p:nvPicPr>
          <p:cNvPr id="1026" name="Picture 2" descr="D:\패션\자료\브랜다이스\brendise 로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15010"/>
            <a:ext cx="3471412" cy="340295"/>
          </a:xfrm>
          <a:prstGeom prst="rect">
            <a:avLst/>
          </a:prstGeom>
          <a:noFill/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75829" y="1754813"/>
            <a:ext cx="36781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브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랜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 다  이 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스</a:t>
            </a:r>
            <a:endParaRPr lang="en-US" altLang="ko-KR" sz="28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28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1508" name="제목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229600" cy="765175"/>
          </a:xfrm>
        </p:spPr>
        <p:txBody>
          <a:bodyPr/>
          <a:lstStyle/>
          <a:p>
            <a:pPr algn="l"/>
            <a:r>
              <a:rPr lang="en-US" altLang="ko-KR" sz="4000" b="1" smtClean="0">
                <a:latin typeface="새굴림" pitchFamily="18" charset="-127"/>
                <a:ea typeface="새굴림" pitchFamily="18" charset="-127"/>
              </a:rPr>
              <a:t> b. British nobility &amp; fresh</a:t>
            </a:r>
            <a:endParaRPr lang="ko-KR" altLang="en-US" sz="40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2B130-EB99-4330-88F0-F9CF59E3D6EF}" type="slidenum">
              <a:rPr lang="ko-KR" altLang="en-US"/>
              <a:pPr>
                <a:defRPr/>
              </a:pPr>
              <a:t>10</a:t>
            </a:fld>
            <a:endParaRPr lang="ko-KR" altLang="en-US"/>
          </a:p>
        </p:txBody>
      </p:sp>
      <p:pic>
        <p:nvPicPr>
          <p:cNvPr id="2050" name="Picture 2" descr="C:\Users\김진균\Desktop\엄마\이미지\L_vns_fw10_033_1_1_17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928802"/>
            <a:ext cx="2143140" cy="32179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051" name="Picture 3" descr="C:\Users\김진균\Desktop\엄마\이미지\L_bur_fw10_118_1_1_153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928802"/>
            <a:ext cx="2143140" cy="321792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1512" name="TextBox 6"/>
          <p:cNvSpPr txBox="1">
            <a:spLocks noChangeArrowheads="1"/>
          </p:cNvSpPr>
          <p:nvPr/>
        </p:nvSpPr>
        <p:spPr bwMode="auto">
          <a:xfrm>
            <a:off x="785813" y="5786438"/>
            <a:ext cx="7858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영국 트레디셔널의 기본 아이템에 모던한 감각을 더해 새롭게 해석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더플 코트와 더블 자켓의 새로운 해석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4400" b="0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2800" dirty="0" smtClean="0"/>
              <a:t>Ⅴ-1</a:t>
            </a:r>
            <a:r>
              <a:rPr lang="en-US" altLang="ko-KR" sz="2800" b="0" dirty="0" smtClean="0">
                <a:latin typeface="+mj-lt"/>
                <a:ea typeface="+mj-ea"/>
                <a:cs typeface="+mj-cs"/>
              </a:rPr>
              <a:t>.  </a:t>
            </a:r>
            <a:r>
              <a:rPr lang="en-US" altLang="ko-KR" sz="2800" b="0" dirty="0">
                <a:latin typeface="+mj-lt"/>
                <a:ea typeface="+mj-ea"/>
                <a:cs typeface="+mj-cs"/>
              </a:rPr>
              <a:t>Key  Words</a:t>
            </a:r>
            <a:endParaRPr lang="ko-KR" altLang="en-US" sz="2800" b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2532" name="제목 1"/>
          <p:cNvSpPr>
            <a:spLocks noGrp="1"/>
          </p:cNvSpPr>
          <p:nvPr>
            <p:ph type="title"/>
          </p:nvPr>
        </p:nvSpPr>
        <p:spPr>
          <a:xfrm>
            <a:off x="611188" y="981075"/>
            <a:ext cx="8229600" cy="763588"/>
          </a:xfrm>
        </p:spPr>
        <p:txBody>
          <a:bodyPr/>
          <a:lstStyle/>
          <a:p>
            <a:pPr algn="l"/>
            <a:r>
              <a:rPr lang="en-US" altLang="ko-KR" sz="4000" b="1" smtClean="0">
                <a:latin typeface="새굴림" pitchFamily="18" charset="-127"/>
                <a:ea typeface="새굴림" pitchFamily="18" charset="-127"/>
              </a:rPr>
              <a:t> c. Constructive &amp; sensitive</a:t>
            </a:r>
            <a:endParaRPr lang="ko-KR" altLang="en-US" sz="40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74C62-C129-4AC4-A591-B3FF14DF936A}" type="slidenum">
              <a:rPr lang="ko-KR" altLang="en-US"/>
              <a:pPr>
                <a:defRPr/>
              </a:pPr>
              <a:t>11</a:t>
            </a:fld>
            <a:endParaRPr lang="ko-KR" altLang="en-US"/>
          </a:p>
        </p:txBody>
      </p:sp>
      <p:pic>
        <p:nvPicPr>
          <p:cNvPr id="3074" name="Picture 2" descr="C:\Users\김진균\Desktop\엄마\이미지\08FW\L_bur_fw08_115_1_1_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928802"/>
            <a:ext cx="2000264" cy="300509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075" name="Picture 3" descr="C:\Users\김진균\Desktop\엄마\이미지\08FW\L_bur_fw08_107_1_1_8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928802"/>
            <a:ext cx="2000264" cy="300509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1000125" y="5500688"/>
            <a:ext cx="685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구조적이고 구축적인 느낌에서 오는 아름다움을 옷으로 표현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그러나 딱딱하지 않고 여성스러움을 잃지 않음</a:t>
            </a: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sz="2800" b="0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2800" dirty="0" smtClean="0"/>
              <a:t>Ⅴ-2.  Key  Words</a:t>
            </a:r>
            <a:endParaRPr lang="ko-K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 dirty="0"/>
          </a:p>
        </p:txBody>
      </p:sp>
      <p:sp>
        <p:nvSpPr>
          <p:cNvPr id="23556" name="제목 1"/>
          <p:cNvSpPr>
            <a:spLocks noGrp="1"/>
          </p:cNvSpPr>
          <p:nvPr>
            <p:ph type="title"/>
          </p:nvPr>
        </p:nvSpPr>
        <p:spPr>
          <a:xfrm>
            <a:off x="611188" y="981075"/>
            <a:ext cx="8229600" cy="763588"/>
          </a:xfrm>
        </p:spPr>
        <p:txBody>
          <a:bodyPr/>
          <a:lstStyle/>
          <a:p>
            <a:pPr algn="l"/>
            <a:r>
              <a:rPr lang="en-US" altLang="ko-KR" sz="4000" b="1" smtClean="0">
                <a:latin typeface="새굴림" pitchFamily="18" charset="-127"/>
                <a:ea typeface="새굴림" pitchFamily="18" charset="-127"/>
              </a:rPr>
              <a:t> d. Urban &amp; cool</a:t>
            </a:r>
            <a:endParaRPr lang="ko-KR" altLang="en-US" sz="40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A8281-2A7C-4899-BA25-194077A0280C}" type="slidenum">
              <a:rPr lang="ko-KR" altLang="en-US"/>
              <a:pPr>
                <a:defRPr/>
              </a:pPr>
              <a:t>12</a:t>
            </a:fld>
            <a:endParaRPr lang="ko-KR" altLang="en-US"/>
          </a:p>
        </p:txBody>
      </p:sp>
      <p:pic>
        <p:nvPicPr>
          <p:cNvPr id="4099" name="Picture 3" descr="C:\Users\김진균\Desktop\엄마\이미지\08FW\L_jol_fw08_049_1_1_207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57364"/>
            <a:ext cx="1857388" cy="28575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100" name="Picture 4" descr="C:\Users\김진균\Desktop\엄마\이미지\08FW\L_jol_fw08_060_1_1_207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857364"/>
            <a:ext cx="1902038" cy="28575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785813" y="5286375"/>
            <a:ext cx="7215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기본 코트 아이템에 약간의 도회적인 디테일을 가미하여 단조로운 느낌을 줄이고 새로운 방향을 제시함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sz="2800" b="0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2800" dirty="0" smtClean="0"/>
              <a:t>Ⅴ-3.  Key  Words</a:t>
            </a:r>
            <a:endParaRPr lang="ko-KR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4580" name="제목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8229600" cy="765175"/>
          </a:xfrm>
        </p:spPr>
        <p:txBody>
          <a:bodyPr/>
          <a:lstStyle/>
          <a:p>
            <a:pPr algn="l"/>
            <a:r>
              <a:rPr lang="en-US" altLang="ko-KR" sz="4000" b="1" smtClean="0">
                <a:latin typeface="새굴림" pitchFamily="18" charset="-127"/>
                <a:ea typeface="새굴림" pitchFamily="18" charset="-127"/>
              </a:rPr>
              <a:t> e. Progressive &amp; positive</a:t>
            </a:r>
            <a:endParaRPr lang="ko-KR" altLang="en-US" sz="40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382F4-C6B1-4101-A39F-20A292A96258}" type="slidenum">
              <a:rPr lang="ko-KR" altLang="en-US"/>
              <a:pPr>
                <a:defRPr/>
              </a:pPr>
              <a:t>13</a:t>
            </a:fld>
            <a:endParaRPr lang="ko-KR" altLang="en-US"/>
          </a:p>
        </p:txBody>
      </p:sp>
      <p:pic>
        <p:nvPicPr>
          <p:cNvPr id="5125" name="Picture 5" descr="C:\Users\김진균\Desktop\엄마\이미지\08FW\L_lnv_fw08_205_1_1_47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85926"/>
            <a:ext cx="2071702" cy="311241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126" name="Picture 6" descr="C:\Users\김진균\Desktop\엄마\이미지\08FW\L_ltz_fw08_009_1_1_47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785926"/>
            <a:ext cx="2044690" cy="307183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4584" name="TextBox 9"/>
          <p:cNvSpPr txBox="1">
            <a:spLocks noChangeArrowheads="1"/>
          </p:cNvSpPr>
          <p:nvPr/>
        </p:nvSpPr>
        <p:spPr bwMode="auto">
          <a:xfrm>
            <a:off x="857250" y="5286375"/>
            <a:ext cx="7358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지금까지의 트레디셔널이 아닌 새롭고 모던한 디자인 방향을 제시함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그러나 과하지 않고 적절한 디테일을 가미함</a:t>
            </a: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2800" b="0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2800" dirty="0" smtClean="0"/>
              <a:t>Ⅴ-4.  Key  Words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85684" y="94007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New Experience Creator  </a:t>
            </a:r>
            <a:r>
              <a:rPr lang="en-US" altLang="ko-KR" b="1" dirty="0"/>
              <a:t>“</a:t>
            </a: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endParaRPr lang="ko-KR" altLang="ko-KR" dirty="0"/>
          </a:p>
        </p:txBody>
      </p:sp>
      <p:sp>
        <p:nvSpPr>
          <p:cNvPr id="6" name="직사각형 5"/>
          <p:cNvSpPr/>
          <p:nvPr/>
        </p:nvSpPr>
        <p:spPr>
          <a:xfrm>
            <a:off x="755576" y="1556792"/>
            <a:ext cx="78123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ko-KR" altLang="en-US" sz="1400" b="1" dirty="0" smtClean="0">
                <a:ea typeface="새굴림" pitchFamily="18" charset="-127"/>
              </a:rPr>
              <a:t>◆ </a:t>
            </a:r>
            <a:r>
              <a:rPr lang="en-US" altLang="ko-KR" sz="1400" b="1" dirty="0" smtClean="0">
                <a:ea typeface="새굴림" pitchFamily="18" charset="-127"/>
              </a:rPr>
              <a:t>CEO Career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ko-KR" altLang="en-US" sz="1400" b="1" dirty="0" smtClean="0">
                <a:ea typeface="새굴림" pitchFamily="18" charset="-127"/>
              </a:rPr>
              <a:t>    </a:t>
            </a:r>
            <a:r>
              <a:rPr lang="en-US" altLang="ko-KR" sz="1400" b="1" dirty="0" smtClean="0">
                <a:ea typeface="새굴림" pitchFamily="18" charset="-127"/>
              </a:rPr>
              <a:t>    </a:t>
            </a:r>
            <a:r>
              <a:rPr lang="ko-KR" altLang="en-US" sz="1400" b="1" dirty="0" smtClean="0">
                <a:ea typeface="새굴림" pitchFamily="18" charset="-127"/>
              </a:rPr>
              <a:t>연세대학교  </a:t>
            </a:r>
            <a:r>
              <a:rPr lang="ko-KR" altLang="en-US" sz="1400" b="1" dirty="0">
                <a:ea typeface="새굴림" pitchFamily="18" charset="-127"/>
              </a:rPr>
              <a:t>생활과학대학  의생활학과       </a:t>
            </a:r>
            <a:r>
              <a:rPr lang="ko-KR" altLang="en-US" sz="1400" b="1" dirty="0" smtClean="0">
                <a:ea typeface="새굴림" pitchFamily="18" charset="-127"/>
              </a:rPr>
              <a:t> 延世大學校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ko-KR" altLang="en-US" sz="1400" b="1" dirty="0">
                <a:ea typeface="새굴림" pitchFamily="18" charset="-127"/>
              </a:rPr>
              <a:t>근무경력    </a:t>
            </a:r>
            <a:r>
              <a:rPr lang="en-US" altLang="ko-KR" sz="1400" b="1" dirty="0" smtClean="0">
                <a:ea typeface="새굴림" pitchFamily="18" charset="-127"/>
              </a:rPr>
              <a:t>1993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1996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 err="1">
                <a:ea typeface="새굴림" pitchFamily="18" charset="-127"/>
              </a:rPr>
              <a:t>쌍방울룩</a:t>
            </a:r>
            <a:r>
              <a:rPr lang="ko-KR" altLang="en-US" sz="1400" b="1" dirty="0">
                <a:ea typeface="새굴림" pitchFamily="18" charset="-127"/>
              </a:rPr>
              <a:t>  </a:t>
            </a:r>
            <a:r>
              <a:rPr lang="en-US" altLang="ko-KR" sz="1400" b="1" dirty="0">
                <a:ea typeface="새굴림" pitchFamily="18" charset="-127"/>
              </a:rPr>
              <a:t>“KEITH”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디자이너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 </a:t>
            </a:r>
            <a:r>
              <a:rPr lang="en-US" altLang="ko-KR" sz="1400" b="1" dirty="0" smtClean="0">
                <a:ea typeface="새굴림" pitchFamily="18" charset="-127"/>
              </a:rPr>
              <a:t>1997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1998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 err="1">
                <a:ea typeface="새굴림" pitchFamily="18" charset="-127"/>
              </a:rPr>
              <a:t>한섬</a:t>
            </a:r>
            <a:r>
              <a:rPr lang="ko-KR" altLang="en-US" sz="1400" b="1" dirty="0">
                <a:ea typeface="새굴림" pitchFamily="18" charset="-127"/>
              </a:rPr>
              <a:t>  </a:t>
            </a:r>
            <a:r>
              <a:rPr lang="en-US" altLang="ko-KR" sz="1400" b="1" dirty="0">
                <a:ea typeface="새굴림" pitchFamily="18" charset="-127"/>
              </a:rPr>
              <a:t>“SJ”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 </a:t>
            </a:r>
            <a:r>
              <a:rPr lang="ko-KR" altLang="en-US" sz="1400" b="1" dirty="0" smtClean="0">
                <a:ea typeface="새굴림" pitchFamily="18" charset="-127"/>
              </a:rPr>
              <a:t>디자이너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 </a:t>
            </a:r>
            <a:r>
              <a:rPr lang="en-US" altLang="ko-KR" sz="1400" b="1" dirty="0" smtClean="0">
                <a:ea typeface="새굴림" pitchFamily="18" charset="-127"/>
              </a:rPr>
              <a:t>1998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2001                  </a:t>
            </a:r>
            <a:r>
              <a:rPr lang="ko-KR" altLang="en-US" sz="1400" b="1" dirty="0" smtClean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)Lynn company  “LYNN</a:t>
            </a:r>
            <a:r>
              <a:rPr lang="en-US" altLang="ko-KR" sz="1400" b="1" dirty="0" smtClean="0">
                <a:ea typeface="새굴림" pitchFamily="18" charset="-127"/>
              </a:rPr>
              <a:t>”</a:t>
            </a:r>
            <a:r>
              <a:rPr lang="ko-KR" altLang="en-US" sz="1400" b="1" dirty="0" smtClean="0">
                <a:ea typeface="새굴림" pitchFamily="18" charset="-127"/>
              </a:rPr>
              <a:t> 신규 </a:t>
            </a:r>
            <a:r>
              <a:rPr lang="ko-KR" altLang="en-US" sz="1400" b="1" dirty="0" err="1" smtClean="0">
                <a:ea typeface="새굴림" pitchFamily="18" charset="-127"/>
              </a:rPr>
              <a:t>런칭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디자인팀장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 </a:t>
            </a:r>
            <a:r>
              <a:rPr lang="en-US" altLang="ko-KR" sz="1400" b="1" dirty="0" smtClean="0">
                <a:ea typeface="새굴림" pitchFamily="18" charset="-127"/>
              </a:rPr>
              <a:t>2002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2003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 err="1">
                <a:ea typeface="새굴림" pitchFamily="18" charset="-127"/>
              </a:rPr>
              <a:t>화림모드</a:t>
            </a:r>
            <a:r>
              <a:rPr lang="ko-KR" altLang="en-US" sz="1400" b="1" dirty="0">
                <a:ea typeface="새굴림" pitchFamily="18" charset="-127"/>
              </a:rPr>
              <a:t>   </a:t>
            </a:r>
            <a:r>
              <a:rPr lang="en-US" altLang="ko-KR" sz="1400" b="1" dirty="0">
                <a:ea typeface="새굴림" pitchFamily="18" charset="-127"/>
              </a:rPr>
              <a:t>“CREAM”</a:t>
            </a:r>
            <a:r>
              <a:rPr lang="ko-KR" altLang="en-US" sz="1400" b="1" dirty="0" smtClean="0">
                <a:ea typeface="새굴림" pitchFamily="18" charset="-127"/>
              </a:rPr>
              <a:t>근무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디자인실장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</a:t>
            </a:r>
            <a:r>
              <a:rPr lang="en-US" altLang="ko-KR" sz="1400" b="1" dirty="0" smtClean="0">
                <a:ea typeface="새굴림" pitchFamily="18" charset="-127"/>
              </a:rPr>
              <a:t> 2003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2005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>
                <a:ea typeface="새굴림" pitchFamily="18" charset="-127"/>
              </a:rPr>
              <a:t>정호 코리아  </a:t>
            </a:r>
            <a:r>
              <a:rPr lang="en-US" altLang="ko-KR" sz="1400" b="1" dirty="0">
                <a:ea typeface="새굴림" pitchFamily="18" charset="-127"/>
              </a:rPr>
              <a:t>“MINIMUM”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디자인 실장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</a:t>
            </a:r>
            <a:r>
              <a:rPr lang="en-US" altLang="ko-KR" sz="1400" b="1" dirty="0" smtClean="0">
                <a:ea typeface="새굴림" pitchFamily="18" charset="-127"/>
              </a:rPr>
              <a:t>   2006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2007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>
                <a:ea typeface="새굴림" pitchFamily="18" charset="-127"/>
              </a:rPr>
              <a:t>나산  </a:t>
            </a:r>
            <a:r>
              <a:rPr lang="en-US" altLang="ko-KR" sz="1400" b="1" dirty="0">
                <a:ea typeface="새굴림" pitchFamily="18" charset="-127"/>
              </a:rPr>
              <a:t>“MORGAN” 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디자인실장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 </a:t>
            </a:r>
            <a:r>
              <a:rPr lang="en-US" altLang="ko-KR" sz="1400" b="1" dirty="0" smtClean="0">
                <a:ea typeface="새굴림" pitchFamily="18" charset="-127"/>
              </a:rPr>
              <a:t>2008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2009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>
                <a:ea typeface="새굴림" pitchFamily="18" charset="-127"/>
              </a:rPr>
              <a:t>다비다 컨설팅 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대표디자이너</a:t>
            </a:r>
            <a:endParaRPr lang="en-US" altLang="ko-KR" sz="1400" b="1" dirty="0" smtClean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 smtClean="0">
                <a:ea typeface="새굴림" pitchFamily="18" charset="-127"/>
              </a:rPr>
              <a:t>                                      </a:t>
            </a:r>
            <a:r>
              <a:rPr lang="ko-KR" altLang="en-US" sz="1400" b="1" dirty="0" smtClean="0">
                <a:ea typeface="새굴림" pitchFamily="18" charset="-127"/>
              </a:rPr>
              <a:t>중국 </a:t>
            </a:r>
            <a:r>
              <a:rPr lang="en-US" altLang="ko-KR" sz="1400" b="1" dirty="0" smtClean="0">
                <a:ea typeface="새굴림" pitchFamily="18" charset="-127"/>
              </a:rPr>
              <a:t>YINGER GROUP “</a:t>
            </a:r>
            <a:r>
              <a:rPr lang="ko-KR" altLang="en-US" sz="1400" b="1" dirty="0" smtClean="0">
                <a:ea typeface="새굴림" pitchFamily="18" charset="-127"/>
              </a:rPr>
              <a:t>시편詩篇</a:t>
            </a:r>
            <a:r>
              <a:rPr lang="en-US" altLang="ko-KR" sz="1400" b="1" dirty="0" smtClean="0">
                <a:ea typeface="새굴림" pitchFamily="18" charset="-127"/>
              </a:rPr>
              <a:t>” , “</a:t>
            </a:r>
            <a:r>
              <a:rPr lang="ko-KR" altLang="en-US" sz="1400" b="1" dirty="0" smtClean="0">
                <a:ea typeface="새굴림" pitchFamily="18" charset="-127"/>
              </a:rPr>
              <a:t>인선 </a:t>
            </a:r>
            <a:r>
              <a:rPr lang="en-US" altLang="ko-KR" sz="1400" b="1" dirty="0" smtClean="0">
                <a:ea typeface="새굴림" pitchFamily="18" charset="-127"/>
              </a:rPr>
              <a:t>INSUN”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 smtClean="0">
                <a:ea typeface="새굴림" pitchFamily="18" charset="-127"/>
              </a:rPr>
              <a:t>                                             BOSIDENG GROUP “ </a:t>
            </a:r>
            <a:r>
              <a:rPr lang="ko-KR" altLang="en-US" sz="1400" b="1" dirty="0" smtClean="0">
                <a:ea typeface="새굴림" pitchFamily="18" charset="-127"/>
              </a:rPr>
              <a:t>신규브랜드  </a:t>
            </a:r>
            <a:r>
              <a:rPr lang="ko-KR" altLang="en-US" sz="1400" b="1" dirty="0" err="1" smtClean="0">
                <a:ea typeface="새굴림" pitchFamily="18" charset="-127"/>
              </a:rPr>
              <a:t>런칭</a:t>
            </a:r>
            <a:r>
              <a:rPr lang="ko-KR" altLang="en-US" sz="1400" b="1" dirty="0" smtClean="0">
                <a:ea typeface="새굴림" pitchFamily="18" charset="-127"/>
              </a:rPr>
              <a:t> 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       </a:t>
            </a:r>
            <a:r>
              <a:rPr lang="en-US" altLang="ko-KR" sz="1400" b="1" dirty="0" smtClean="0">
                <a:ea typeface="새굴림" pitchFamily="18" charset="-127"/>
              </a:rPr>
              <a:t>2009 </a:t>
            </a:r>
            <a:r>
              <a:rPr lang="en-US" altLang="ko-KR" sz="1400" b="1" dirty="0">
                <a:ea typeface="새굴림" pitchFamily="18" charset="-127"/>
              </a:rPr>
              <a:t>~ </a:t>
            </a:r>
            <a:r>
              <a:rPr lang="en-US" altLang="ko-KR" sz="1400" b="1" dirty="0" smtClean="0">
                <a:ea typeface="새굴림" pitchFamily="18" charset="-127"/>
              </a:rPr>
              <a:t>2009                  </a:t>
            </a:r>
            <a:r>
              <a:rPr lang="ko-KR" altLang="en-US" sz="1400" b="1" dirty="0">
                <a:ea typeface="새굴림" pitchFamily="18" charset="-127"/>
              </a:rPr>
              <a:t>주</a:t>
            </a:r>
            <a:r>
              <a:rPr lang="en-US" altLang="ko-KR" sz="1400" b="1" dirty="0">
                <a:ea typeface="새굴림" pitchFamily="18" charset="-127"/>
              </a:rPr>
              <a:t>)</a:t>
            </a:r>
            <a:r>
              <a:rPr lang="ko-KR" altLang="en-US" sz="1400" b="1" dirty="0">
                <a:ea typeface="새굴림" pitchFamily="18" charset="-127"/>
              </a:rPr>
              <a:t>이니 플래닝  </a:t>
            </a:r>
            <a:r>
              <a:rPr lang="en-US" altLang="ko-KR" sz="1400" b="1" dirty="0">
                <a:ea typeface="새굴림" pitchFamily="18" charset="-127"/>
              </a:rPr>
              <a:t>“ELLE”</a:t>
            </a:r>
            <a:r>
              <a:rPr lang="ko-KR" altLang="en-US" sz="1400" b="1" dirty="0" smtClean="0">
                <a:ea typeface="새굴림" pitchFamily="18" charset="-127"/>
              </a:rPr>
              <a:t>근무 </a:t>
            </a:r>
            <a:r>
              <a:rPr lang="en-US" altLang="ko-KR" sz="1400" b="1" dirty="0" smtClean="0">
                <a:ea typeface="새굴림" pitchFamily="18" charset="-127"/>
              </a:rPr>
              <a:t>/</a:t>
            </a:r>
            <a:r>
              <a:rPr lang="ko-KR" altLang="en-US" sz="1400" b="1" dirty="0" smtClean="0">
                <a:ea typeface="새굴림" pitchFamily="18" charset="-127"/>
              </a:rPr>
              <a:t>디자인실장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>
                <a:ea typeface="새굴림" pitchFamily="18" charset="-127"/>
              </a:rPr>
              <a:t>           </a:t>
            </a:r>
            <a:r>
              <a:rPr lang="en-US" altLang="ko-KR" sz="1400" b="1" dirty="0" smtClean="0">
                <a:ea typeface="새굴림" pitchFamily="18" charset="-127"/>
              </a:rPr>
              <a:t>  </a:t>
            </a:r>
            <a:r>
              <a:rPr lang="ko-KR" altLang="en-US" sz="1400" b="1" dirty="0" smtClean="0">
                <a:ea typeface="새굴림" pitchFamily="18" charset="-127"/>
              </a:rPr>
              <a:t>★</a:t>
            </a:r>
            <a:r>
              <a:rPr lang="en-US" altLang="ko-KR" sz="1400" b="1" dirty="0" smtClean="0">
                <a:ea typeface="새굴림" pitchFamily="18" charset="-127"/>
              </a:rPr>
              <a:t> 2010  </a:t>
            </a:r>
            <a:r>
              <a:rPr lang="ko-KR" altLang="en-US" sz="1400" b="1" dirty="0" err="1">
                <a:ea typeface="새굴림" pitchFamily="18" charset="-127"/>
              </a:rPr>
              <a:t>중소기업유통센타</a:t>
            </a:r>
            <a:r>
              <a:rPr lang="ko-KR" altLang="en-US" sz="1400" b="1" dirty="0">
                <a:ea typeface="새굴림" pitchFamily="18" charset="-127"/>
              </a:rPr>
              <a:t> 주최  </a:t>
            </a:r>
            <a:r>
              <a:rPr lang="ko-KR" altLang="en-US" sz="1400" b="1" dirty="0" err="1">
                <a:ea typeface="새굴림" pitchFamily="18" charset="-127"/>
              </a:rPr>
              <a:t>두타</a:t>
            </a:r>
            <a:r>
              <a:rPr lang="ko-KR" altLang="en-US" sz="1400" b="1" dirty="0">
                <a:ea typeface="새굴림" pitchFamily="18" charset="-127"/>
              </a:rPr>
              <a:t> 신진 디자이너 사업 참여 지원 </a:t>
            </a:r>
            <a:r>
              <a:rPr lang="en-US" altLang="ko-KR" sz="1400" b="1" dirty="0">
                <a:ea typeface="새굴림" pitchFamily="18" charset="-127"/>
              </a:rPr>
              <a:t>,</a:t>
            </a:r>
            <a:r>
              <a:rPr lang="ko-KR" altLang="en-US" sz="1400" b="1" dirty="0">
                <a:ea typeface="새굴림" pitchFamily="18" charset="-127"/>
              </a:rPr>
              <a:t>당선 </a:t>
            </a:r>
            <a:endParaRPr lang="en-US" altLang="ko-KR" sz="1400" b="1" dirty="0">
              <a:ea typeface="새굴림" pitchFamily="18" charset="-127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 smtClean="0">
                <a:ea typeface="새굴림" pitchFamily="18" charset="-127"/>
              </a:rPr>
              <a:t>             </a:t>
            </a:r>
            <a:r>
              <a:rPr lang="ko-KR" altLang="en-US" sz="1400" b="1" dirty="0" smtClean="0">
                <a:ea typeface="새굴림" pitchFamily="18" charset="-127"/>
              </a:rPr>
              <a:t>★ </a:t>
            </a:r>
            <a:r>
              <a:rPr lang="en-US" altLang="ko-KR" sz="1400" b="1" dirty="0" smtClean="0">
                <a:ea typeface="새굴림" pitchFamily="18" charset="-127"/>
              </a:rPr>
              <a:t>2010 </a:t>
            </a:r>
            <a:r>
              <a:rPr lang="ko-KR" altLang="en-US" sz="1400" b="1" dirty="0" smtClean="0">
                <a:ea typeface="새굴림" pitchFamily="18" charset="-127"/>
              </a:rPr>
              <a:t>중소기업청 주최 </a:t>
            </a:r>
            <a:r>
              <a:rPr lang="en-US" altLang="ko-KR" sz="1400" b="1" dirty="0" smtClean="0">
                <a:ea typeface="새굴림" pitchFamily="18" charset="-127"/>
              </a:rPr>
              <a:t>“</a:t>
            </a:r>
            <a:r>
              <a:rPr lang="ko-KR" altLang="en-US" sz="1400" b="1" dirty="0" smtClean="0">
                <a:ea typeface="새굴림" pitchFamily="18" charset="-127"/>
              </a:rPr>
              <a:t>여성창업 경진대회 장려상 수상 </a:t>
            </a:r>
            <a:r>
              <a:rPr lang="en-US" altLang="ko-KR" sz="1400" b="1" dirty="0" smtClean="0">
                <a:ea typeface="새굴림" pitchFamily="18" charset="-127"/>
              </a:rPr>
              <a:t>“</a:t>
            </a:r>
            <a:endParaRPr lang="en-US" altLang="ko-KR" sz="1400" b="1" dirty="0">
              <a:ea typeface="새굴림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2800" dirty="0" smtClean="0">
                <a:solidFill>
                  <a:schemeClr val="tx1"/>
                </a:solidFill>
              </a:rPr>
              <a:t>Ⅰ. About CEO :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Jeong</a:t>
            </a:r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Hee,Park</a:t>
            </a:r>
            <a:r>
              <a:rPr lang="en-US" altLang="ko-KR" sz="2800" dirty="0" smtClean="0">
                <a:solidFill>
                  <a:schemeClr val="tx1"/>
                </a:solidFill>
              </a:rPr>
              <a:t>  </a:t>
            </a:r>
            <a:r>
              <a:rPr lang="ko-KR" altLang="en-US" sz="2800" dirty="0" smtClean="0">
                <a:solidFill>
                  <a:schemeClr val="tx1"/>
                </a:solidFill>
              </a:rPr>
              <a:t>朴 貞姬</a:t>
            </a:r>
            <a:endParaRPr lang="ko-KR" altLang="en-US" sz="2800" b="0" dirty="0">
              <a:solidFill>
                <a:schemeClr val="tx1"/>
              </a:solidFill>
            </a:endParaRPr>
          </a:p>
        </p:txBody>
      </p:sp>
      <p:pic>
        <p:nvPicPr>
          <p:cNvPr id="2050" name="Picture 2" descr="D:\패션\자료\브랜다이스\brendise 로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001762"/>
            <a:ext cx="3471422" cy="340296"/>
          </a:xfrm>
          <a:prstGeom prst="rect">
            <a:avLst/>
          </a:prstGeom>
          <a:noFill/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73794" y="1178749"/>
            <a:ext cx="36781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브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랜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다 이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스</a:t>
            </a:r>
            <a:endParaRPr lang="en-US" altLang="ko-KR" sz="28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28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98072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ko-KR" altLang="en-US" sz="1400" b="1" dirty="0" smtClean="0">
                <a:ea typeface="새굴림" pitchFamily="18" charset="-127"/>
              </a:rPr>
              <a:t>                                                      직원유니폼  디자인</a:t>
            </a:r>
            <a:endParaRPr lang="en-US" altLang="ko-KR" sz="1400" b="1" dirty="0" smtClean="0">
              <a:ea typeface="새굴림" pitchFamily="18" charset="-127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>
                <a:ea typeface="새굴림" pitchFamily="18" charset="-127"/>
              </a:rPr>
              <a:t>2010.5  </a:t>
            </a:r>
            <a:r>
              <a:rPr lang="ko-KR" altLang="en-US" sz="1400" b="1" dirty="0" smtClean="0">
                <a:ea typeface="새굴림" pitchFamily="18" charset="-127"/>
              </a:rPr>
              <a:t>시연인터내셔널 창업</a:t>
            </a:r>
            <a:endParaRPr lang="en-US" altLang="ko-KR" sz="1400" b="1" dirty="0" smtClean="0">
              <a:ea typeface="새굴림" pitchFamily="18" charset="-127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2012.7  </a:t>
            </a:r>
            <a:r>
              <a:rPr lang="en-US" altLang="ko-KR" sz="1400" b="1" dirty="0" err="1" smtClean="0"/>
              <a:t>HongKong</a:t>
            </a:r>
            <a:r>
              <a:rPr lang="en-US" altLang="ko-KR" sz="1400" b="1" dirty="0" smtClean="0"/>
              <a:t> Fashion Week 2012 SS </a:t>
            </a:r>
            <a:r>
              <a:rPr lang="ko-KR" altLang="en-US" sz="1400" b="1" dirty="0" smtClean="0"/>
              <a:t>참가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2012.2013 </a:t>
            </a:r>
            <a:r>
              <a:rPr lang="ko-KR" altLang="en-US" sz="1400" b="1" dirty="0" smtClean="0"/>
              <a:t>동대문 패션 </a:t>
            </a:r>
            <a:r>
              <a:rPr lang="ko-KR" altLang="en-US" sz="1400" b="1" dirty="0" err="1" smtClean="0"/>
              <a:t>큐브</a:t>
            </a:r>
            <a:r>
              <a:rPr lang="ko-KR" altLang="en-US" sz="1400" b="1" dirty="0" smtClean="0"/>
              <a:t> 참가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2013 Preview in Seoul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2013 </a:t>
            </a:r>
            <a:r>
              <a:rPr lang="ko-KR" altLang="en-US" sz="1400" b="1" dirty="0" err="1" smtClean="0"/>
              <a:t>인디브랜드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페어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Fashion CODE 2013 </a:t>
            </a:r>
            <a:r>
              <a:rPr lang="ko-KR" altLang="en-US" sz="1400" b="1" dirty="0" smtClean="0"/>
              <a:t>참가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2014 Preview in China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ko-KR" sz="1400" b="1" dirty="0" smtClean="0"/>
              <a:t> CFDK(</a:t>
            </a:r>
            <a:r>
              <a:rPr lang="ko-KR" altLang="en-US" sz="1400" b="1" dirty="0" smtClean="0"/>
              <a:t>한국 패션 디자이너 연합회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/>
              <a:t> 정회원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endParaRPr lang="en-US" altLang="ko-KR" sz="1400" b="1" dirty="0" smtClean="0"/>
          </a:p>
          <a:p>
            <a:pPr>
              <a:lnSpc>
                <a:spcPct val="200000"/>
              </a:lnSpc>
            </a:pPr>
            <a:r>
              <a:rPr lang="ko-KR" altLang="en-US" sz="1400" b="1" dirty="0" smtClean="0"/>
              <a:t>◎ </a:t>
            </a:r>
            <a:r>
              <a:rPr lang="en-US" altLang="ko-KR" sz="1400" b="1" dirty="0" smtClean="0"/>
              <a:t>Teaching Career 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 smtClean="0"/>
              <a:t> : 2007</a:t>
            </a:r>
            <a:r>
              <a:rPr lang="ko-KR" altLang="en-US" sz="1400" b="1" dirty="0" smtClean="0"/>
              <a:t>년 </a:t>
            </a:r>
            <a:r>
              <a:rPr lang="en-US" altLang="ko-KR" sz="1400" b="1" dirty="0" smtClean="0"/>
              <a:t>3</a:t>
            </a:r>
            <a:r>
              <a:rPr lang="ko-KR" altLang="en-US" sz="1400" b="1" dirty="0" smtClean="0"/>
              <a:t>월</a:t>
            </a:r>
            <a:r>
              <a:rPr lang="en-US" altLang="ko-KR" sz="1400" b="1" dirty="0" smtClean="0"/>
              <a:t>~12</a:t>
            </a:r>
            <a:r>
              <a:rPr lang="ko-KR" altLang="en-US" sz="1400" b="1" dirty="0" smtClean="0"/>
              <a:t>월  명지대학교 의상학과 강사 출강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현대의상디자인</a:t>
            </a:r>
            <a:r>
              <a:rPr lang="en-US" altLang="ko-KR" sz="1400" b="1" dirty="0" smtClean="0"/>
              <a:t>)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2800" dirty="0" smtClean="0">
                <a:solidFill>
                  <a:schemeClr val="tx1"/>
                </a:solidFill>
              </a:rPr>
              <a:t>Ⅰ. About CEO :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Jeong</a:t>
            </a:r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Hee,Park</a:t>
            </a:r>
            <a:r>
              <a:rPr lang="en-US" altLang="ko-KR" sz="2800" dirty="0" smtClean="0">
                <a:solidFill>
                  <a:schemeClr val="tx1"/>
                </a:solidFill>
              </a:rPr>
              <a:t>  </a:t>
            </a:r>
            <a:r>
              <a:rPr lang="ko-KR" altLang="en-US" sz="2800" dirty="0" smtClean="0">
                <a:solidFill>
                  <a:schemeClr val="tx1"/>
                </a:solidFill>
              </a:rPr>
              <a:t>朴 貞姬</a:t>
            </a:r>
            <a:r>
              <a:rPr lang="en-US" altLang="ko-KR" sz="2800" dirty="0" smtClean="0">
                <a:solidFill>
                  <a:schemeClr val="tx1"/>
                </a:solidFill>
              </a:rPr>
              <a:t>/</a:t>
            </a:r>
            <a:r>
              <a:rPr lang="ko-KR" altLang="en-US" sz="2800" dirty="0" smtClean="0">
                <a:solidFill>
                  <a:schemeClr val="tx1"/>
                </a:solidFill>
              </a:rPr>
              <a:t>김 진균</a:t>
            </a:r>
            <a:endParaRPr lang="ko-KR" altLang="en-US" sz="2800" b="0" dirty="0">
              <a:solidFill>
                <a:schemeClr val="tx1"/>
              </a:solidFill>
            </a:endParaRPr>
          </a:p>
        </p:txBody>
      </p:sp>
      <p:pic>
        <p:nvPicPr>
          <p:cNvPr id="6" name="그림 5" descr="필립스로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1304540" cy="329183"/>
          </a:xfrm>
          <a:prstGeom prst="rect">
            <a:avLst/>
          </a:prstGeom>
        </p:spPr>
      </p:pic>
      <p:pic>
        <p:nvPicPr>
          <p:cNvPr id="7" name="그림 6" descr="미샤로고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1115823"/>
            <a:ext cx="1800200" cy="384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None/>
            </a:pPr>
            <a:r>
              <a:rPr lang="ko-KR" altLang="en-US" sz="1400" b="1" dirty="0" smtClean="0"/>
              <a:t> ◎유통전개 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 - </a:t>
            </a:r>
            <a:r>
              <a:rPr lang="ko-KR" altLang="en-US" sz="1400" b="1" dirty="0" smtClean="0"/>
              <a:t>국내 </a:t>
            </a:r>
            <a:r>
              <a:rPr lang="en-US" altLang="ko-KR" sz="1400" b="1" dirty="0" smtClean="0"/>
              <a:t>:  </a:t>
            </a:r>
            <a:r>
              <a:rPr lang="ko-KR" altLang="en-US" sz="1400" b="1" dirty="0" err="1" smtClean="0"/>
              <a:t>롯데백화점</a:t>
            </a:r>
            <a:r>
              <a:rPr lang="ko-KR" altLang="en-US" sz="1400" b="1" dirty="0" smtClean="0"/>
              <a:t>  편집매장 </a:t>
            </a:r>
            <a:r>
              <a:rPr lang="ko-KR" altLang="en-US" sz="1400" b="1" dirty="0" err="1" smtClean="0"/>
              <a:t>입점</a:t>
            </a:r>
            <a:r>
              <a:rPr lang="ko-KR" altLang="en-US" sz="1400" b="1" dirty="0" smtClean="0"/>
              <a:t> 판매 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             </a:t>
            </a:r>
            <a:r>
              <a:rPr lang="ko-KR" altLang="en-US" sz="1400" b="1" dirty="0" smtClean="0"/>
              <a:t>신세계</a:t>
            </a:r>
            <a:r>
              <a:rPr lang="en-US" altLang="ko-KR" sz="1400" b="1" dirty="0" smtClean="0"/>
              <a:t>/</a:t>
            </a:r>
            <a:r>
              <a:rPr lang="ko-KR" altLang="en-US" sz="1400" b="1" dirty="0" smtClean="0"/>
              <a:t>현대백화점</a:t>
            </a:r>
            <a:r>
              <a:rPr lang="en-US" altLang="ko-KR" sz="1400" b="1" dirty="0" smtClean="0"/>
              <a:t>/AK PLAZA </a:t>
            </a:r>
            <a:r>
              <a:rPr lang="ko-KR" altLang="en-US" sz="1400" b="1" dirty="0" smtClean="0"/>
              <a:t> 신진디자이너 </a:t>
            </a:r>
            <a:r>
              <a:rPr lang="ko-KR" altLang="en-US" sz="1400" b="1" dirty="0" err="1" smtClean="0"/>
              <a:t>팝업존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             </a:t>
            </a:r>
            <a:r>
              <a:rPr lang="ko-KR" altLang="en-US" sz="1400" b="1" dirty="0" smtClean="0"/>
              <a:t>현대백화점 </a:t>
            </a:r>
            <a:r>
              <a:rPr lang="ko-KR" altLang="en-US" sz="1400" b="1" dirty="0" err="1" smtClean="0"/>
              <a:t>무역센터점</a:t>
            </a:r>
            <a:r>
              <a:rPr lang="ko-KR" altLang="en-US" sz="1400" b="1" dirty="0" smtClean="0"/>
              <a:t> 장기팝업 </a:t>
            </a:r>
            <a:r>
              <a:rPr lang="ko-KR" altLang="en-US" sz="1400" b="1" dirty="0" err="1" smtClean="0"/>
              <a:t>입점</a:t>
            </a:r>
            <a:r>
              <a:rPr lang="en-US" altLang="ko-KR" sz="1400" b="1" dirty="0" smtClean="0"/>
              <a:t>/</a:t>
            </a:r>
            <a:r>
              <a:rPr lang="ko-KR" altLang="en-US" sz="1400" b="1" dirty="0" err="1" smtClean="0"/>
              <a:t>퇴점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(5</a:t>
            </a:r>
            <a:r>
              <a:rPr lang="ko-KR" altLang="en-US" sz="1400" b="1" dirty="0" smtClean="0"/>
              <a:t>층 여성패션</a:t>
            </a:r>
            <a:r>
              <a:rPr lang="en-US" altLang="ko-KR" sz="1400" b="1" dirty="0" smtClean="0"/>
              <a:t>) </a:t>
            </a:r>
          </a:p>
          <a:p>
            <a:pPr>
              <a:lnSpc>
                <a:spcPct val="200000"/>
              </a:lnSpc>
              <a:buNone/>
            </a:pPr>
            <a:r>
              <a:rPr lang="ko-KR" altLang="en-US" sz="1400" b="1" dirty="0" smtClean="0"/>
              <a:t>             온라인 몰 </a:t>
            </a:r>
            <a:r>
              <a:rPr lang="ko-KR" altLang="en-US" sz="1400" b="1" dirty="0" err="1" smtClean="0"/>
              <a:t>입점</a:t>
            </a:r>
            <a:r>
              <a:rPr lang="ko-KR" altLang="en-US" sz="1400" b="1" dirty="0" smtClean="0"/>
              <a:t> 판매</a:t>
            </a:r>
            <a:endParaRPr lang="en-US" altLang="ko-KR" sz="1400" b="1" dirty="0" smtClean="0"/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             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- </a:t>
            </a:r>
            <a:r>
              <a:rPr lang="ko-KR" altLang="en-US" sz="1400" b="1" dirty="0" smtClean="0"/>
              <a:t>해외 </a:t>
            </a:r>
            <a:r>
              <a:rPr lang="en-US" altLang="ko-KR" sz="1400" b="1" dirty="0" smtClean="0"/>
              <a:t>:  Shanghai Korea Fashion An Exhibition 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 smtClean="0"/>
              <a:t>            (</a:t>
            </a:r>
            <a:r>
              <a:rPr lang="ko-KR" altLang="en-US" sz="1400" b="1" dirty="0" smtClean="0"/>
              <a:t>중국 상해 한국 패션 전시관 </a:t>
            </a:r>
            <a:r>
              <a:rPr lang="ko-KR" altLang="en-US" sz="1400" b="1" dirty="0" err="1" smtClean="0"/>
              <a:t>입점</a:t>
            </a:r>
            <a:r>
              <a:rPr lang="ko-KR" altLang="en-US" sz="1400" b="1" dirty="0" smtClean="0"/>
              <a:t> 판매</a:t>
            </a:r>
            <a:r>
              <a:rPr lang="en-US" altLang="ko-KR" sz="1400" b="1" dirty="0" smtClean="0"/>
              <a:t>)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         </a:t>
            </a:r>
            <a:r>
              <a:rPr lang="ko-KR" altLang="en-US" sz="1400" b="1" dirty="0" smtClean="0"/>
              <a:t>대만 </a:t>
            </a:r>
            <a:r>
              <a:rPr lang="ko-KR" altLang="en-US" sz="1400" b="1" dirty="0" err="1" smtClean="0"/>
              <a:t>피앤비그룹</a:t>
            </a:r>
            <a:r>
              <a:rPr lang="ko-KR" altLang="en-US" sz="1400" b="1" dirty="0" smtClean="0"/>
              <a:t> 제품납품 </a:t>
            </a:r>
            <a:r>
              <a:rPr lang="en-US" altLang="ko-KR" sz="1400" b="1" dirty="0" smtClean="0"/>
              <a:t>(</a:t>
            </a:r>
            <a:r>
              <a:rPr lang="ko-KR" altLang="en-US" sz="1400" b="1" dirty="0" err="1" smtClean="0"/>
              <a:t>카오슝</a:t>
            </a:r>
            <a:r>
              <a:rPr lang="en-US" altLang="ko-KR" sz="1400" b="1" dirty="0" smtClean="0"/>
              <a:t>)</a:t>
            </a:r>
          </a:p>
          <a:p>
            <a:pPr>
              <a:lnSpc>
                <a:spcPct val="200000"/>
              </a:lnSpc>
              <a:buNone/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        </a:t>
            </a:r>
          </a:p>
          <a:p>
            <a:endParaRPr lang="ko-KR" altLang="en-US" sz="1400" dirty="0"/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2800" dirty="0" smtClean="0">
                <a:solidFill>
                  <a:schemeClr val="tx1"/>
                </a:solidFill>
              </a:rPr>
              <a:t>Ⅰ. About CEO :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Jeong</a:t>
            </a:r>
            <a:r>
              <a:rPr lang="en-US" altLang="ko-KR" sz="2800" dirty="0" smtClean="0">
                <a:solidFill>
                  <a:schemeClr val="tx1"/>
                </a:solidFill>
              </a:rPr>
              <a:t> </a:t>
            </a:r>
            <a:r>
              <a:rPr lang="en-US" altLang="ko-KR" sz="2800" dirty="0" err="1" smtClean="0">
                <a:solidFill>
                  <a:schemeClr val="tx1"/>
                </a:solidFill>
              </a:rPr>
              <a:t>Hee,Park</a:t>
            </a:r>
            <a:r>
              <a:rPr lang="en-US" altLang="ko-KR" sz="2800" dirty="0" smtClean="0">
                <a:solidFill>
                  <a:schemeClr val="tx1"/>
                </a:solidFill>
              </a:rPr>
              <a:t>  </a:t>
            </a:r>
            <a:r>
              <a:rPr lang="ko-KR" altLang="en-US" sz="2800" dirty="0" smtClean="0">
                <a:solidFill>
                  <a:schemeClr val="tx1"/>
                </a:solidFill>
              </a:rPr>
              <a:t>朴 貞姬</a:t>
            </a:r>
            <a:endParaRPr lang="ko-KR" alt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95536" y="836712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□</a:t>
            </a:r>
            <a:r>
              <a:rPr kumimoji="1" lang="ko-KR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사업개요  및 목표</a:t>
            </a: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- 25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년간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백화점브랜드 여성복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디자이너 경력을 바탕으로 신속 다양한 제품 기획력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Times New Roman" pitchFamily="18" charset="0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한국을 대표하는 디자인 유통 전문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company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로 육성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Times New Roman" pitchFamily="18" charset="0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국내보다는 해외에서 인정받는 패션회사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Times New Roman" pitchFamily="18" charset="0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□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당사의 경쟁력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: </a:t>
            </a:r>
            <a:r>
              <a:rPr kumimoji="1" lang="ko-KR" altLang="en-US" sz="1400" b="1" dirty="0" err="1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기술성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Times New Roman" pitchFamily="18" charset="0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-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다년간 백화점브랜드 디자이너 경력을 살려 우아하고 세련미 넘치는 양질의 제품생산력</a:t>
            </a: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-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다품종 소량생산의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신속한 디자인 기획력 보유</a:t>
            </a: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-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한류의 본고장인 일본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,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중국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,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동남아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, </a:t>
            </a:r>
            <a:r>
              <a:rPr kumimoji="1" lang="ko-KR" altLang="en-US" sz="1400" b="1" dirty="0" err="1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미국등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교역대상국 바이어와의 정확한 의사소통능력</a:t>
            </a:r>
            <a:endParaRPr kumimoji="1" lang="ko-KR" altLang="en-US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-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중국 내셔날 브랜드 컨설팅 경험이 당사가 보유하고 있는 지식기술임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   : </a:t>
            </a:r>
            <a:r>
              <a:rPr lang="ko-KR" altLang="en-US" sz="1400" b="1" dirty="0" smtClean="0">
                <a:ea typeface="새굴림" pitchFamily="18" charset="-127"/>
              </a:rPr>
              <a:t>중국 </a:t>
            </a:r>
            <a:r>
              <a:rPr lang="en-US" altLang="ko-KR" sz="1400" b="1" dirty="0" smtClean="0">
                <a:ea typeface="새굴림" pitchFamily="18" charset="-127"/>
              </a:rPr>
              <a:t>YINGER GROUP “</a:t>
            </a:r>
            <a:r>
              <a:rPr lang="ko-KR" altLang="en-US" sz="1400" b="1" dirty="0" smtClean="0">
                <a:ea typeface="새굴림" pitchFamily="18" charset="-127"/>
              </a:rPr>
              <a:t>시편詩篇</a:t>
            </a:r>
            <a:r>
              <a:rPr lang="en-US" altLang="ko-KR" sz="1400" b="1" dirty="0" smtClean="0">
                <a:ea typeface="새굴림" pitchFamily="18" charset="-127"/>
              </a:rPr>
              <a:t>” , “</a:t>
            </a:r>
            <a:r>
              <a:rPr lang="ko-KR" altLang="en-US" sz="1400" b="1" dirty="0" smtClean="0">
                <a:ea typeface="새굴림" pitchFamily="18" charset="-127"/>
              </a:rPr>
              <a:t>인선 </a:t>
            </a:r>
            <a:r>
              <a:rPr lang="en-US" altLang="ko-KR" sz="1400" b="1" dirty="0" smtClean="0">
                <a:ea typeface="새굴림" pitchFamily="18" charset="-127"/>
              </a:rPr>
              <a:t>INSUN” 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ko-KR" sz="1400" b="1" dirty="0" smtClean="0">
                <a:ea typeface="새굴림" pitchFamily="18" charset="-127"/>
              </a:rPr>
              <a:t>            BOSIDENG GROUP “ </a:t>
            </a:r>
            <a:r>
              <a:rPr lang="ko-KR" altLang="en-US" sz="1400" b="1" dirty="0" smtClean="0">
                <a:ea typeface="새굴림" pitchFamily="18" charset="-127"/>
              </a:rPr>
              <a:t>신규브랜드</a:t>
            </a:r>
            <a:r>
              <a:rPr lang="en-US" altLang="ko-KR" sz="1400" b="1" dirty="0" smtClean="0">
                <a:ea typeface="새굴림" pitchFamily="18" charset="-127"/>
              </a:rPr>
              <a:t>”</a:t>
            </a:r>
            <a:endParaRPr kumimoji="1" lang="en-US" altLang="ko-KR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endParaRPr kumimoji="1" lang="en-US" altLang="ko-KR" sz="1400" b="1" dirty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□ 디자인방향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Times New Roman" pitchFamily="18" charset="0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Times New Roman" pitchFamily="18" charset="0"/>
              </a:rPr>
              <a:t>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Traditional mind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를 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base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로 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modern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한 실루엣과 디테일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, 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Fabric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은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물론  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Trend 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item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에 대한 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과감한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시도와 새로운 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wearing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개발이 필요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.</a:t>
            </a: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여성복의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독보적인 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Traditional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브랜드로서 고유의 시각으로 </a:t>
            </a:r>
            <a:r>
              <a:rPr kumimoji="1" lang="ko-KR" altLang="en-US" sz="1400" b="1" dirty="0" err="1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트랜드를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녹여 </a:t>
            </a:r>
            <a:r>
              <a:rPr kumimoji="1" lang="ko-KR" altLang="en-US" sz="1400" b="1" dirty="0" err="1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스타일리쉬하고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 </a:t>
            </a:r>
            <a:r>
              <a:rPr kumimoji="1" lang="ko-KR" altLang="en-US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새로운  </a:t>
            </a:r>
            <a:r>
              <a:rPr kumimoji="1" lang="en-US" altLang="ko-KR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Traditional  </a:t>
            </a:r>
            <a:r>
              <a:rPr kumimoji="1" lang="en-US" altLang="ko-KR" sz="1400" b="1" dirty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look </a:t>
            </a:r>
            <a:r>
              <a:rPr kumimoji="1" lang="ko-KR" altLang="en-US" sz="1400" b="1" dirty="0" smtClean="0">
                <a:solidFill>
                  <a:prstClr val="black"/>
                </a:solidFill>
                <a:latin typeface="새굴림" pitchFamily="18" charset="-127"/>
                <a:ea typeface="새굴림" pitchFamily="18" charset="-127"/>
                <a:cs typeface="굴림" pitchFamily="50" charset="-127"/>
              </a:rPr>
              <a:t>전개</a:t>
            </a:r>
            <a:endParaRPr kumimoji="1" lang="en-US" altLang="ko-KR" sz="1400" b="1" dirty="0" smtClean="0">
              <a:solidFill>
                <a:prstClr val="black"/>
              </a:solidFill>
              <a:latin typeface="새굴림" pitchFamily="18" charset="-127"/>
              <a:ea typeface="새굴림" pitchFamily="18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400" b="1" dirty="0">
              <a:solidFill>
                <a:prstClr val="black"/>
              </a:solidFill>
              <a:latin typeface="돋움" pitchFamily="50" charset="-127"/>
              <a:ea typeface="돋움" pitchFamily="50" charset="-127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1400" dirty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ko-KR" sz="2800" b="0" dirty="0" smtClean="0">
                <a:solidFill>
                  <a:schemeClr val="tx1"/>
                </a:solidFill>
              </a:rPr>
              <a:t>Ⅱ. About Company </a:t>
            </a:r>
            <a:endParaRPr lang="ko-KR" alt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19460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 Ⅲ. Concept &amp; Core Target</a:t>
            </a:r>
            <a:endParaRPr lang="ko-KR" altLang="en-US" sz="2800" dirty="0" smtClean="0"/>
          </a:p>
        </p:txBody>
      </p:sp>
      <p:sp>
        <p:nvSpPr>
          <p:cNvPr id="19461" name="내용 개체 틀 6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708525"/>
          </a:xfrm>
        </p:spPr>
        <p:txBody>
          <a:bodyPr/>
          <a:lstStyle/>
          <a:p>
            <a:r>
              <a:rPr lang="ko-KR" altLang="en-US" dirty="0" smtClean="0"/>
              <a:t> </a:t>
            </a:r>
            <a:r>
              <a:rPr lang="en-US" altLang="ko-KR" dirty="0" smtClean="0">
                <a:latin typeface="새굴림" pitchFamily="18" charset="-127"/>
                <a:ea typeface="새굴림" pitchFamily="18" charset="-127"/>
              </a:rPr>
              <a:t>Brand</a:t>
            </a:r>
            <a:r>
              <a:rPr lang="ko-KR" altLang="en-US" dirty="0" smtClean="0">
                <a:latin typeface="새굴림" pitchFamily="18" charset="-127"/>
                <a:ea typeface="새굴림" pitchFamily="18" charset="-127"/>
              </a:rPr>
              <a:t>명</a:t>
            </a:r>
            <a:r>
              <a:rPr lang="en-US" altLang="ko-KR" dirty="0" smtClean="0">
                <a:latin typeface="새굴림" pitchFamily="18" charset="-127"/>
                <a:ea typeface="새굴림" pitchFamily="18" charset="-127"/>
              </a:rPr>
              <a:t>: </a:t>
            </a:r>
            <a:r>
              <a:rPr lang="ko-KR" altLang="en-US" dirty="0" err="1" smtClean="0">
                <a:latin typeface="새굴림" pitchFamily="18" charset="-127"/>
                <a:ea typeface="새굴림" pitchFamily="18" charset="-127"/>
              </a:rPr>
              <a:t>브랜다이스</a:t>
            </a:r>
            <a:endParaRPr lang="en-US" altLang="ko-KR" dirty="0" smtClean="0">
              <a:latin typeface="새굴림" pitchFamily="18" charset="-127"/>
              <a:ea typeface="새굴림" pitchFamily="18" charset="-127"/>
            </a:endParaRPr>
          </a:p>
          <a:p>
            <a:endParaRPr lang="en-US" altLang="ko-KR" sz="2000" dirty="0" smtClean="0"/>
          </a:p>
          <a:p>
            <a:endParaRPr lang="ko-KR" altLang="en-US" sz="20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DDE85-87DD-4FEC-9A74-6470E4D949B8}" type="slidenum">
              <a:rPr lang="ko-KR" altLang="en-US"/>
              <a:pPr>
                <a:defRPr/>
              </a:pPr>
              <a:t>6</a:t>
            </a:fld>
            <a:endParaRPr lang="ko-KR" altLang="en-US"/>
          </a:p>
        </p:txBody>
      </p:sp>
      <p:graphicFrame>
        <p:nvGraphicFramePr>
          <p:cNvPr id="8" name="Group 28"/>
          <p:cNvGraphicFramePr>
            <a:graphicFrameLocks noGrp="1"/>
          </p:cNvGraphicFramePr>
          <p:nvPr/>
        </p:nvGraphicFramePr>
        <p:xfrm>
          <a:off x="755650" y="1989138"/>
          <a:ext cx="2903538" cy="3746500"/>
        </p:xfrm>
        <a:graphic>
          <a:graphicData uri="http://schemas.openxmlformats.org/drawingml/2006/table">
            <a:tbl>
              <a:tblPr/>
              <a:tblGrid>
                <a:gridCol w="29035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4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새굴림" pitchFamily="18" charset="-127"/>
                        </a:rPr>
                        <a:t>Chic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새굴림" pitchFamily="18" charset="-127"/>
                        </a:rPr>
                        <a:t>한 감성을  바탕으로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Classic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한 멋과 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trend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를    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알며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진보와 보수 사이의 적절한 </a:t>
                      </a:r>
                      <a:r>
                        <a:rPr lang="ko-KR" altLang="en-US" sz="1400" b="1" dirty="0" err="1" smtClean="0">
                          <a:latin typeface="+mj-lt"/>
                          <a:ea typeface="새굴림" pitchFamily="18" charset="-127"/>
                        </a:rPr>
                        <a:t>균형감으로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 자신만의 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style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을 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만들 줄 아는 여성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ko-KR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755650" y="1989138"/>
            <a:ext cx="2879725" cy="719137"/>
          </a:xfrm>
          <a:prstGeom prst="rect">
            <a:avLst/>
          </a:prstGeom>
          <a:solidFill>
            <a:schemeClr val="tx2"/>
          </a:solidFill>
          <a:ln w="25400" algn="ctr">
            <a:solidFill>
              <a:srgbClr val="000066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>
              <a:latin typeface="+mn-lt"/>
              <a:ea typeface="+mn-ea"/>
            </a:endParaRPr>
          </a:p>
        </p:txBody>
      </p:sp>
      <p:sp>
        <p:nvSpPr>
          <p:cNvPr id="19471" name="Text Box 30"/>
          <p:cNvSpPr txBox="1">
            <a:spLocks noChangeArrowheads="1"/>
          </p:cNvSpPr>
          <p:nvPr/>
        </p:nvSpPr>
        <p:spPr bwMode="auto">
          <a:xfrm>
            <a:off x="1357313" y="2143125"/>
            <a:ext cx="23050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Concept</a:t>
            </a:r>
          </a:p>
        </p:txBody>
      </p:sp>
      <p:graphicFrame>
        <p:nvGraphicFramePr>
          <p:cNvPr id="12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59879"/>
              </p:ext>
            </p:extLst>
          </p:nvPr>
        </p:nvGraphicFramePr>
        <p:xfrm>
          <a:off x="4643438" y="2000250"/>
          <a:ext cx="3786214" cy="3746500"/>
        </p:xfrm>
        <a:graphic>
          <a:graphicData uri="http://schemas.openxmlformats.org/drawingml/2006/table">
            <a:tbl>
              <a:tblPr/>
              <a:tblGrid>
                <a:gridCol w="3786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46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ko-KR" sz="18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ko-KR" sz="18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Age : 30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세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~40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대 초반의  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mind age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를 가진 여성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Job :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문화와 예술에 관심이 많고 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유행에 민감한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전문직 종사자 </a:t>
                      </a: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ko-KR" sz="1400" b="1" dirty="0" smtClean="0">
                        <a:latin typeface="+mj-lt"/>
                        <a:ea typeface="새굴림" pitchFamily="18" charset="-127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Character :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자기 주관이 뚜렷하여 일에 대한 열정과</a:t>
                      </a:r>
                      <a:r>
                        <a:rPr lang="en-US" altLang="ko-KR" sz="1400" b="1" dirty="0" smtClean="0">
                          <a:latin typeface="+mj-lt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400" b="1" dirty="0" smtClean="0">
                          <a:latin typeface="+mj-lt"/>
                          <a:ea typeface="새굴림" pitchFamily="18" charset="-127"/>
                        </a:rPr>
                        <a:t>긍정적인 삶의 목표를 갖고 있는 여성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새굴림" pitchFamily="18" charset="-127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Rectangle 29"/>
          <p:cNvSpPr>
            <a:spLocks noChangeArrowheads="1"/>
          </p:cNvSpPr>
          <p:nvPr/>
        </p:nvSpPr>
        <p:spPr bwMode="auto">
          <a:xfrm>
            <a:off x="4643438" y="2000250"/>
            <a:ext cx="3786187" cy="719138"/>
          </a:xfrm>
          <a:prstGeom prst="rect">
            <a:avLst/>
          </a:prstGeom>
          <a:solidFill>
            <a:schemeClr val="tx2"/>
          </a:solidFill>
          <a:ln w="25400" algn="ctr">
            <a:solidFill>
              <a:srgbClr val="000066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>
              <a:latin typeface="+mn-lt"/>
              <a:ea typeface="+mn-ea"/>
            </a:endParaRPr>
          </a:p>
        </p:txBody>
      </p:sp>
      <p:sp>
        <p:nvSpPr>
          <p:cNvPr id="19479" name="Text Box 30"/>
          <p:cNvSpPr txBox="1">
            <a:spLocks noChangeArrowheads="1"/>
          </p:cNvSpPr>
          <p:nvPr/>
        </p:nvSpPr>
        <p:spPr bwMode="auto">
          <a:xfrm>
            <a:off x="5786438" y="2071688"/>
            <a:ext cx="23050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Target</a:t>
            </a:r>
          </a:p>
        </p:txBody>
      </p:sp>
      <p:sp>
        <p:nvSpPr>
          <p:cNvPr id="19480" name="AutoShape 31"/>
          <p:cNvSpPr>
            <a:spLocks noChangeArrowheads="1"/>
          </p:cNvSpPr>
          <p:nvPr/>
        </p:nvSpPr>
        <p:spPr bwMode="auto">
          <a:xfrm rot="5400000">
            <a:off x="2417763" y="3654425"/>
            <a:ext cx="3455987" cy="576263"/>
          </a:xfrm>
          <a:prstGeom prst="triangle">
            <a:avLst>
              <a:gd name="adj" fmla="val 50000"/>
            </a:avLst>
          </a:prstGeom>
          <a:solidFill>
            <a:srgbClr val="99CC00">
              <a:alpha val="70195"/>
            </a:srgbClr>
          </a:solidFill>
          <a:ln w="25400" algn="ctr">
            <a:solidFill>
              <a:srgbClr val="9BD30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FontTx/>
              <a:buNone/>
            </a:pPr>
            <a:endParaRPr lang="ko-KR" altLang="en-US" b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8676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 Ⅳ.  </a:t>
            </a:r>
            <a:r>
              <a:rPr lang="ko-KR" altLang="en-US" sz="2800" dirty="0" smtClean="0"/>
              <a:t>상품 </a:t>
            </a:r>
            <a:r>
              <a:rPr lang="en-US" altLang="ko-KR" sz="2800" dirty="0" smtClean="0"/>
              <a:t>Item </a:t>
            </a:r>
            <a:r>
              <a:rPr lang="ko-KR" altLang="en-US" sz="2800" dirty="0" smtClean="0"/>
              <a:t>분석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ko-KR" sz="3200" dirty="0" smtClean="0">
                <a:latin typeface="새굴림" pitchFamily="18" charset="-127"/>
                <a:ea typeface="새굴림" pitchFamily="18" charset="-127"/>
              </a:rPr>
              <a:t>-</a:t>
            </a:r>
            <a:r>
              <a:rPr lang="ko-KR" altLang="en-US" dirty="0" err="1" smtClean="0">
                <a:latin typeface="+mj-lt"/>
                <a:ea typeface="새굴림" pitchFamily="18" charset="-127"/>
              </a:rPr>
              <a:t>테마별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 구성비</a:t>
            </a:r>
            <a:endParaRPr lang="en-US" altLang="ko-KR" dirty="0" smtClean="0">
              <a:latin typeface="+mj-lt"/>
              <a:ea typeface="새굴림" pitchFamily="18" charset="-127"/>
            </a:endParaRPr>
          </a:p>
          <a:p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. Basic  40%</a:t>
            </a:r>
          </a:p>
          <a:p>
            <a:pPr>
              <a:buFont typeface="Arial" charset="0"/>
              <a:buNone/>
            </a:pP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. Casual  40% </a:t>
            </a:r>
          </a:p>
          <a:p>
            <a:pPr>
              <a:buFont typeface="Arial" charset="0"/>
              <a:buNone/>
            </a:pP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. Trend  20%</a:t>
            </a:r>
          </a:p>
          <a:p>
            <a:pPr>
              <a:buNone/>
            </a:pPr>
            <a:endParaRPr lang="ko-KR" altLang="en-US" dirty="0" smtClean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ko-KR" b="1" dirty="0" smtClean="0">
                <a:latin typeface="+mj-lt"/>
                <a:ea typeface="새굴림" pitchFamily="18" charset="-127"/>
              </a:rPr>
              <a:t>- </a:t>
            </a:r>
            <a:r>
              <a:rPr lang="ko-KR" altLang="en-US" b="1" dirty="0" smtClean="0">
                <a:latin typeface="+mj-lt"/>
                <a:ea typeface="새굴림" pitchFamily="18" charset="-127"/>
              </a:rPr>
              <a:t>주력  </a:t>
            </a:r>
            <a:r>
              <a:rPr lang="en-US" altLang="ko-KR" b="1" dirty="0" smtClean="0">
                <a:latin typeface="+mj-lt"/>
                <a:ea typeface="새굴림" pitchFamily="18" charset="-127"/>
              </a:rPr>
              <a:t>Item</a:t>
            </a: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: </a:t>
            </a:r>
            <a:r>
              <a:rPr lang="en-US" altLang="ko-KR" dirty="0" err="1" smtClean="0">
                <a:latin typeface="+mj-lt"/>
                <a:ea typeface="새굴림" pitchFamily="18" charset="-127"/>
              </a:rPr>
              <a:t>Outer,Inner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저지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,</a:t>
            </a: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  Blouse,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원피스</a:t>
            </a: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</a:t>
            </a:r>
            <a:r>
              <a:rPr lang="ko-KR" altLang="en-US" sz="1900" dirty="0" smtClean="0">
                <a:latin typeface="+mj-lt"/>
                <a:ea typeface="새굴림" pitchFamily="18" charset="-127"/>
              </a:rPr>
              <a:t>코트</a:t>
            </a:r>
            <a:r>
              <a:rPr lang="en-US" altLang="ko-KR" sz="1900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sz="1900" dirty="0" err="1" smtClean="0">
                <a:latin typeface="+mj-lt"/>
                <a:ea typeface="새굴림" pitchFamily="18" charset="-127"/>
              </a:rPr>
              <a:t>자켓</a:t>
            </a:r>
            <a:r>
              <a:rPr lang="en-US" altLang="ko-KR" sz="1900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sz="1900" dirty="0" smtClean="0">
                <a:latin typeface="+mj-lt"/>
                <a:ea typeface="새굴림" pitchFamily="18" charset="-127"/>
              </a:rPr>
              <a:t>베스트</a:t>
            </a:r>
            <a:r>
              <a:rPr lang="en-US" altLang="ko-KR" sz="1900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sz="1900" dirty="0" smtClean="0">
                <a:latin typeface="+mj-lt"/>
                <a:ea typeface="새굴림" pitchFamily="18" charset="-127"/>
              </a:rPr>
              <a:t>점퍼</a:t>
            </a:r>
            <a:r>
              <a:rPr lang="en-US" altLang="ko-KR" sz="1900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sz="1900" dirty="0" smtClean="0">
                <a:latin typeface="+mj-lt"/>
                <a:ea typeface="새굴림" pitchFamily="18" charset="-127"/>
              </a:rPr>
              <a:t>조끼</a:t>
            </a:r>
            <a:endParaRPr lang="en-US" altLang="ko-KR" sz="1900" dirty="0" smtClean="0">
              <a:latin typeface="+mj-lt"/>
              <a:ea typeface="새굴림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+mj-lt"/>
                <a:ea typeface="새굴림" pitchFamily="18" charset="-127"/>
              </a:rPr>
              <a:t>-</a:t>
            </a:r>
            <a:r>
              <a:rPr lang="ko-KR" altLang="en-US" b="1" dirty="0" smtClean="0">
                <a:latin typeface="+mj-lt"/>
                <a:ea typeface="새굴림" pitchFamily="18" charset="-127"/>
              </a:rPr>
              <a:t> 보조  </a:t>
            </a:r>
            <a:r>
              <a:rPr lang="en-US" altLang="ko-KR" b="1" dirty="0" smtClean="0">
                <a:latin typeface="+mj-lt"/>
                <a:ea typeface="새굴림" pitchFamily="18" charset="-127"/>
              </a:rPr>
              <a:t>Item</a:t>
            </a: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: </a:t>
            </a:r>
            <a:r>
              <a:rPr lang="ko-KR" altLang="en-US" dirty="0" err="1" smtClean="0">
                <a:latin typeface="+mj-lt"/>
                <a:ea typeface="새굴림" pitchFamily="18" charset="-127"/>
              </a:rPr>
              <a:t>하의류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(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스커트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팬츠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), </a:t>
            </a:r>
            <a:r>
              <a:rPr lang="en-US" altLang="ko-KR" dirty="0">
                <a:latin typeface="+mj-lt"/>
                <a:ea typeface="새굴림" pitchFamily="18" charset="-127"/>
              </a:rPr>
              <a:t>knit</a:t>
            </a:r>
            <a:r>
              <a:rPr lang="ko-KR" altLang="en-US" dirty="0">
                <a:latin typeface="+mj-lt"/>
                <a:ea typeface="새굴림" pitchFamily="18" charset="-127"/>
              </a:rPr>
              <a:t>류</a:t>
            </a:r>
            <a:r>
              <a:rPr lang="en-US" altLang="ko-KR" dirty="0">
                <a:latin typeface="+mj-lt"/>
                <a:ea typeface="새굴림" pitchFamily="18" charset="-127"/>
              </a:rPr>
              <a:t>,</a:t>
            </a:r>
            <a:r>
              <a:rPr lang="ko-KR" altLang="en-US" dirty="0" err="1">
                <a:latin typeface="+mj-lt"/>
                <a:ea typeface="새굴림" pitchFamily="18" charset="-127"/>
              </a:rPr>
              <a:t>가디건</a:t>
            </a: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  </a:t>
            </a:r>
          </a:p>
          <a:p>
            <a:pPr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-</a:t>
            </a:r>
            <a:r>
              <a:rPr lang="en-US" altLang="ko-KR" dirty="0" smtClean="0">
                <a:solidFill>
                  <a:srgbClr val="31859C"/>
                </a:solidFill>
                <a:latin typeface="+mj-lt"/>
                <a:ea typeface="새굴림" pitchFamily="18" charset="-127"/>
              </a:rPr>
              <a:t> </a:t>
            </a:r>
            <a:r>
              <a:rPr lang="ko-KR" altLang="en-US" b="1" dirty="0" smtClean="0">
                <a:latin typeface="+mj-lt"/>
                <a:ea typeface="새굴림" pitchFamily="18" charset="-127"/>
              </a:rPr>
              <a:t>구색  상품</a:t>
            </a:r>
            <a:endParaRPr lang="en-US" altLang="ko-KR" b="1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dirty="0" smtClean="0">
                <a:latin typeface="+mj-lt"/>
                <a:ea typeface="새굴림" pitchFamily="18" charset="-127"/>
              </a:rPr>
              <a:t>    </a:t>
            </a:r>
          </a:p>
          <a:p>
            <a:pPr>
              <a:buFont typeface="Arial" charset="0"/>
              <a:buNone/>
            </a:pPr>
            <a:r>
              <a:rPr lang="en-US" altLang="ko-KR" dirty="0">
                <a:latin typeface="+mj-lt"/>
                <a:ea typeface="새굴림" pitchFamily="18" charset="-127"/>
              </a:rPr>
              <a:t> 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*</a:t>
            </a:r>
            <a:r>
              <a:rPr lang="ko-KR" altLang="en-US" dirty="0" err="1" smtClean="0">
                <a:latin typeface="+mj-lt"/>
                <a:ea typeface="새굴림" pitchFamily="18" charset="-127"/>
              </a:rPr>
              <a:t>패션악세서리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 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: 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모자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스카프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dirty="0" smtClean="0">
                <a:latin typeface="+mj-lt"/>
                <a:ea typeface="새굴림" pitchFamily="18" charset="-127"/>
              </a:rPr>
              <a:t>목걸이</a:t>
            </a:r>
            <a:r>
              <a:rPr lang="en-US" altLang="ko-KR" dirty="0" smtClean="0">
                <a:latin typeface="+mj-lt"/>
                <a:ea typeface="새굴림" pitchFamily="18" charset="-127"/>
              </a:rPr>
              <a:t>,</a:t>
            </a:r>
            <a:r>
              <a:rPr lang="ko-KR" altLang="en-US" dirty="0" err="1" smtClean="0">
                <a:latin typeface="+mj-lt"/>
                <a:ea typeface="새굴림" pitchFamily="18" charset="-127"/>
              </a:rPr>
              <a:t>가방류</a:t>
            </a: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endParaRPr lang="en-US" altLang="ko-KR" dirty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endParaRPr lang="en-US" altLang="ko-KR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endParaRPr lang="en-US" altLang="ko-KR" dirty="0" smtClean="0">
              <a:latin typeface="+mj-lt"/>
              <a:ea typeface="새굴림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DFFEA-30D4-4CE0-9395-7272A90B8CE7}" type="slidenum">
              <a:rPr lang="ko-KR" altLang="en-US"/>
              <a:pPr>
                <a:defRPr/>
              </a:pPr>
              <a:t>7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85723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§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latin typeface="+mj-lt"/>
              </a:rPr>
              <a:t>여성복</a:t>
            </a:r>
            <a:endParaRPr lang="ko-KR" alt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8676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 </a:t>
            </a:r>
            <a:r>
              <a:rPr lang="en-US" altLang="ko-KR" sz="2800" dirty="0"/>
              <a:t>V</a:t>
            </a:r>
            <a:r>
              <a:rPr lang="en-US" altLang="ko-KR" sz="2800" dirty="0" smtClean="0"/>
              <a:t>.  </a:t>
            </a:r>
            <a:r>
              <a:rPr lang="ko-KR" altLang="en-US" sz="2800" dirty="0" smtClean="0"/>
              <a:t>매출현</a:t>
            </a:r>
            <a:r>
              <a:rPr lang="ko-KR" altLang="en-US" sz="2800" dirty="0"/>
              <a:t>황</a:t>
            </a:r>
            <a:r>
              <a:rPr lang="ko-KR" altLang="en-US" sz="2800" dirty="0" smtClean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525658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새굴림" pitchFamily="18" charset="-127"/>
                <a:ea typeface="새굴림" pitchFamily="18" charset="-127"/>
              </a:rPr>
              <a:t>-</a:t>
            </a:r>
            <a:r>
              <a:rPr lang="ko-KR" altLang="en-US" sz="2000" dirty="0">
                <a:latin typeface="+mj-lt"/>
                <a:ea typeface="새굴림" pitchFamily="18" charset="-127"/>
              </a:rPr>
              <a:t> </a:t>
            </a:r>
            <a:r>
              <a:rPr lang="ko-KR" altLang="en-US" sz="2000" dirty="0" smtClean="0">
                <a:latin typeface="+mj-lt"/>
                <a:ea typeface="새굴림" pitchFamily="18" charset="-127"/>
              </a:rPr>
              <a:t>현대목동</a:t>
            </a:r>
            <a:endParaRPr lang="en-US" altLang="ko-KR" sz="2000" dirty="0" smtClean="0">
              <a:latin typeface="+mj-lt"/>
              <a:ea typeface="새굴림" pitchFamily="18" charset="-127"/>
            </a:endParaRPr>
          </a:p>
          <a:p>
            <a:endParaRPr lang="en-US" altLang="ko-KR" sz="2000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sz="2000" dirty="0" smtClean="0">
                <a:latin typeface="+mj-lt"/>
                <a:ea typeface="새굴림" pitchFamily="18" charset="-127"/>
              </a:rPr>
              <a:t>    200-300</a:t>
            </a:r>
            <a:r>
              <a:rPr lang="ko-KR" altLang="en-US" sz="2000" dirty="0" smtClean="0">
                <a:latin typeface="+mj-lt"/>
                <a:ea typeface="새굴림" pitchFamily="18" charset="-127"/>
              </a:rPr>
              <a:t>만원</a:t>
            </a:r>
            <a:endParaRPr lang="en-US" altLang="ko-KR" sz="2000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endParaRPr lang="en-US" altLang="ko-KR" sz="2000" dirty="0">
              <a:latin typeface="+mj-lt"/>
              <a:ea typeface="새굴림" pitchFamily="18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j-lt"/>
                <a:ea typeface="새굴림" pitchFamily="18" charset="-127"/>
              </a:rPr>
              <a:t>현대천호</a:t>
            </a:r>
            <a:endParaRPr lang="en-US" altLang="ko-KR" sz="2000" dirty="0" smtClean="0">
              <a:latin typeface="+mj-lt"/>
              <a:ea typeface="새굴림" pitchFamily="18" charset="-127"/>
            </a:endParaRPr>
          </a:p>
          <a:p>
            <a:pPr>
              <a:buFontTx/>
              <a:buChar char="-"/>
            </a:pPr>
            <a:endParaRPr lang="en-US" altLang="ko-KR" sz="2000" dirty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lt"/>
                <a:ea typeface="새굴림" pitchFamily="18" charset="-127"/>
              </a:rPr>
              <a:t>   250-500</a:t>
            </a:r>
            <a:r>
              <a:rPr lang="ko-KR" altLang="en-US" sz="2000" dirty="0" smtClean="0">
                <a:latin typeface="+mj-lt"/>
                <a:ea typeface="새굴림" pitchFamily="18" charset="-127"/>
              </a:rPr>
              <a:t>만원</a:t>
            </a:r>
            <a:endParaRPr lang="en-US" altLang="ko-KR" sz="2000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lt"/>
                <a:ea typeface="새굴림" pitchFamily="18" charset="-127"/>
              </a:rPr>
              <a:t> </a:t>
            </a:r>
            <a:r>
              <a:rPr lang="en-US" altLang="ko-KR" sz="2000" dirty="0" smtClean="0">
                <a:latin typeface="+mj-lt"/>
                <a:ea typeface="새굴림" pitchFamily="18" charset="-127"/>
              </a:rPr>
              <a:t> </a:t>
            </a:r>
            <a:r>
              <a:rPr lang="ko-KR" altLang="en-US" sz="2000" dirty="0" smtClean="0">
                <a:latin typeface="+mj-lt"/>
                <a:ea typeface="새굴림" pitchFamily="18" charset="-127"/>
              </a:rPr>
              <a:t> </a:t>
            </a:r>
            <a:r>
              <a:rPr lang="en-US" altLang="ko-KR" sz="2000" dirty="0" smtClean="0">
                <a:latin typeface="+mj-lt"/>
                <a:ea typeface="새굴림" pitchFamily="18" charset="-127"/>
              </a:rPr>
              <a:t>(2</a:t>
            </a:r>
            <a:r>
              <a:rPr lang="ko-KR" altLang="en-US" sz="2000" dirty="0" smtClean="0">
                <a:latin typeface="+mj-lt"/>
                <a:ea typeface="새굴림" pitchFamily="18" charset="-127"/>
              </a:rPr>
              <a:t>층 팝업행사장</a:t>
            </a:r>
            <a:r>
              <a:rPr lang="en-US" altLang="ko-KR" sz="2000" dirty="0" smtClean="0">
                <a:latin typeface="+mj-lt"/>
                <a:ea typeface="새굴림" pitchFamily="18" charset="-127"/>
              </a:rPr>
              <a:t>)</a:t>
            </a:r>
          </a:p>
          <a:p>
            <a:pPr>
              <a:buNone/>
            </a:pPr>
            <a:endParaRPr lang="en-US" altLang="ko-KR" sz="2000" dirty="0" smtClean="0">
              <a:latin typeface="새굴림" pitchFamily="18" charset="-127"/>
              <a:ea typeface="새굴림" pitchFamily="18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새굴림" pitchFamily="18" charset="-127"/>
                <a:ea typeface="새굴림" pitchFamily="18" charset="-127"/>
              </a:rPr>
              <a:t>현대무역</a:t>
            </a:r>
            <a:endParaRPr lang="en-US" altLang="ko-KR" sz="2000" dirty="0" smtClean="0">
              <a:latin typeface="새굴림" pitchFamily="18" charset="-127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새굴림" pitchFamily="18" charset="-127"/>
                <a:ea typeface="새굴림" pitchFamily="18" charset="-127"/>
              </a:rPr>
              <a:t>   </a:t>
            </a:r>
            <a:r>
              <a:rPr lang="ko-KR" altLang="en-US" sz="2000" dirty="0" smtClean="0">
                <a:latin typeface="새굴림" pitchFamily="18" charset="-127"/>
                <a:ea typeface="새굴림" pitchFamily="18" charset="-127"/>
              </a:rPr>
              <a:t>지하 </a:t>
            </a:r>
            <a:r>
              <a:rPr lang="en-US" altLang="ko-KR" sz="2000" dirty="0" smtClean="0">
                <a:latin typeface="새굴림" pitchFamily="18" charset="-127"/>
                <a:ea typeface="새굴림" pitchFamily="18" charset="-127"/>
              </a:rPr>
              <a:t>150-250</a:t>
            </a:r>
            <a:r>
              <a:rPr lang="ko-KR" altLang="en-US" sz="2000" dirty="0" smtClean="0">
                <a:latin typeface="새굴림" pitchFamily="18" charset="-127"/>
                <a:ea typeface="새굴림" pitchFamily="18" charset="-127"/>
              </a:rPr>
              <a:t>만원</a:t>
            </a:r>
            <a:endParaRPr lang="en-US" altLang="ko-KR" sz="2000" dirty="0" smtClean="0">
              <a:latin typeface="새굴림" pitchFamily="18" charset="-127"/>
              <a:ea typeface="새굴림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새굴림" pitchFamily="18" charset="-127"/>
              <a:ea typeface="새굴림" pitchFamily="18" charset="-127"/>
            </a:endParaRPr>
          </a:p>
          <a:p>
            <a:pPr>
              <a:buFontTx/>
              <a:buChar char="-"/>
            </a:pPr>
            <a:endParaRPr lang="ko-KR" altLang="en-US" dirty="0" smtClean="0"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511256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sz="1800" b="1" dirty="0" smtClean="0">
                <a:latin typeface="+mj-lt"/>
                <a:ea typeface="새굴림" pitchFamily="18" charset="-127"/>
              </a:rPr>
              <a:t>신세계경기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+mj-lt"/>
                <a:ea typeface="새굴림" pitchFamily="18" charset="-127"/>
              </a:rPr>
              <a:t> </a:t>
            </a:r>
            <a:r>
              <a:rPr lang="en-US" altLang="ko-KR" sz="1800" b="1" dirty="0" smtClean="0">
                <a:latin typeface="+mj-lt"/>
                <a:ea typeface="새굴림" pitchFamily="18" charset="-127"/>
              </a:rPr>
              <a:t> 200-500 : 3</a:t>
            </a:r>
            <a:r>
              <a:rPr lang="ko-KR" altLang="en-US" sz="1800" b="1" dirty="0" err="1" smtClean="0">
                <a:latin typeface="+mj-lt"/>
                <a:ea typeface="새굴림" pitchFamily="18" charset="-127"/>
              </a:rPr>
              <a:t>층보이드기준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endParaRPr lang="en-US" altLang="ko-KR" sz="1800" b="1" dirty="0">
              <a:latin typeface="+mj-lt"/>
              <a:ea typeface="새굴림" pitchFamily="18" charset="-127"/>
            </a:endParaRPr>
          </a:p>
          <a:p>
            <a:pPr>
              <a:buFontTx/>
              <a:buChar char="-"/>
            </a:pPr>
            <a:r>
              <a:rPr lang="ko-KR" altLang="en-US" sz="1800" b="1" dirty="0" smtClean="0">
                <a:latin typeface="+mj-lt"/>
                <a:ea typeface="새굴림" pitchFamily="18" charset="-127"/>
              </a:rPr>
              <a:t>신세계대구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1800" b="1" dirty="0" smtClean="0">
                <a:latin typeface="+mj-lt"/>
                <a:ea typeface="새굴림" pitchFamily="18" charset="-127"/>
              </a:rPr>
              <a:t>   200-350</a:t>
            </a:r>
            <a:r>
              <a:rPr lang="ko-KR" altLang="en-US" sz="1800" b="1" dirty="0" smtClean="0">
                <a:latin typeface="+mj-lt"/>
                <a:ea typeface="새굴림" pitchFamily="18" charset="-127"/>
              </a:rPr>
              <a:t>만원 </a:t>
            </a:r>
            <a:r>
              <a:rPr lang="en-US" altLang="ko-KR" sz="1800" b="1" dirty="0" smtClean="0">
                <a:latin typeface="+mj-lt"/>
                <a:ea typeface="새굴림" pitchFamily="18" charset="-127"/>
              </a:rPr>
              <a:t>3</a:t>
            </a:r>
            <a:r>
              <a:rPr lang="ko-KR" altLang="en-US" sz="1800" b="1" dirty="0" smtClean="0">
                <a:latin typeface="+mj-lt"/>
                <a:ea typeface="새굴림" pitchFamily="18" charset="-127"/>
              </a:rPr>
              <a:t>층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endParaRPr lang="en-US" altLang="ko-KR" sz="1800" b="1" dirty="0">
              <a:latin typeface="+mj-lt"/>
              <a:ea typeface="새굴림" pitchFamily="18" charset="-127"/>
            </a:endParaRPr>
          </a:p>
          <a:p>
            <a:pPr>
              <a:buFontTx/>
              <a:buChar char="-"/>
            </a:pPr>
            <a:r>
              <a:rPr lang="ko-KR" altLang="en-US" sz="1800" b="1" dirty="0" err="1" smtClean="0">
                <a:latin typeface="+mj-lt"/>
                <a:ea typeface="새굴림" pitchFamily="18" charset="-127"/>
              </a:rPr>
              <a:t>현대송도아울렛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>
              <a:buFontTx/>
              <a:buChar char="-"/>
            </a:pPr>
            <a:endParaRPr lang="en-US" altLang="ko-KR" sz="1800" b="1" dirty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+mj-lt"/>
                <a:ea typeface="새굴림" pitchFamily="18" charset="-127"/>
              </a:rPr>
              <a:t> </a:t>
            </a:r>
            <a:r>
              <a:rPr lang="en-US" altLang="ko-KR" sz="1800" b="1" dirty="0" smtClean="0">
                <a:latin typeface="+mj-lt"/>
                <a:ea typeface="새굴림" pitchFamily="18" charset="-127"/>
              </a:rPr>
              <a:t>  200-300</a:t>
            </a:r>
            <a:r>
              <a:rPr lang="ko-KR" altLang="en-US" sz="1800" b="1" dirty="0" err="1" smtClean="0">
                <a:latin typeface="+mj-lt"/>
                <a:ea typeface="새굴림" pitchFamily="18" charset="-127"/>
              </a:rPr>
              <a:t>만원등</a:t>
            </a:r>
            <a:endParaRPr lang="en-US" altLang="ko-KR" sz="1800" b="1" dirty="0" smtClean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endParaRPr lang="en-US" altLang="ko-KR" sz="1800" b="1" dirty="0">
              <a:latin typeface="+mj-lt"/>
              <a:ea typeface="새굴림" pitchFamily="18" charset="-127"/>
            </a:endParaRPr>
          </a:p>
          <a:p>
            <a:pPr marL="0" indent="0">
              <a:buNone/>
            </a:pPr>
            <a:r>
              <a:rPr lang="en-US" altLang="ko-KR" sz="1800" b="1" dirty="0" smtClean="0">
                <a:latin typeface="+mj-lt"/>
                <a:ea typeface="새굴림" pitchFamily="18" charset="-127"/>
              </a:rPr>
              <a:t>- </a:t>
            </a:r>
            <a:r>
              <a:rPr lang="ko-KR" altLang="en-US" sz="1800" b="1" dirty="0" smtClean="0">
                <a:latin typeface="+mj-lt"/>
                <a:ea typeface="새굴림" pitchFamily="18" charset="-127"/>
              </a:rPr>
              <a:t>병원</a:t>
            </a:r>
            <a:endParaRPr lang="en-US" altLang="ko-KR" sz="1800" dirty="0" smtClean="0">
              <a:latin typeface="+mj-lt"/>
              <a:ea typeface="새굴림" pitchFamily="18" charset="-127"/>
            </a:endParaRPr>
          </a:p>
          <a:p>
            <a:pPr>
              <a:buFont typeface="Arial" charset="0"/>
              <a:buNone/>
            </a:pPr>
            <a:r>
              <a:rPr lang="en-US" altLang="ko-KR" sz="1800" dirty="0" smtClean="0">
                <a:latin typeface="+mj-lt"/>
                <a:ea typeface="새굴림" pitchFamily="18" charset="-127"/>
              </a:rPr>
              <a:t>   700-800</a:t>
            </a:r>
            <a:r>
              <a:rPr lang="ko-KR" altLang="en-US" sz="1800" dirty="0" smtClean="0">
                <a:latin typeface="+mj-lt"/>
                <a:ea typeface="새굴림" pitchFamily="18" charset="-127"/>
              </a:rPr>
              <a:t>만원</a:t>
            </a:r>
            <a:endParaRPr lang="en-US" altLang="ko-KR" sz="1800" dirty="0" smtClean="0">
              <a:latin typeface="+mj-lt"/>
              <a:ea typeface="새굴림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DFFEA-30D4-4CE0-9395-7272A90B8CE7}" type="slidenum">
              <a:rPr lang="ko-KR" altLang="en-US"/>
              <a:pPr>
                <a:defRPr/>
              </a:pPr>
              <a:t>8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85723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§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latin typeface="+mj-lt"/>
              </a:rPr>
              <a:t>백화</a:t>
            </a:r>
            <a:r>
              <a:rPr lang="ko-KR" altLang="en-US" sz="2400" dirty="0">
                <a:latin typeface="+mj-lt"/>
              </a:rPr>
              <a:t>점</a:t>
            </a:r>
          </a:p>
        </p:txBody>
      </p:sp>
    </p:spTree>
    <p:extLst>
      <p:ext uri="{BB962C8B-B14F-4D97-AF65-F5344CB8AC3E}">
        <p14:creationId xmlns:p14="http://schemas.microsoft.com/office/powerpoint/2010/main" val="35113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gradFill flip="none" rotWithShape="1">
            <a:gsLst>
              <a:gs pos="83000">
                <a:srgbClr val="8488C4">
                  <a:alpha val="0"/>
                </a:srgbClr>
              </a:gs>
              <a:gs pos="0">
                <a:schemeClr val="accent4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  <a:gs pos="100000">
                <a:srgbClr val="96AB9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ko-KR" altLang="en-US" b="0"/>
          </a:p>
        </p:txBody>
      </p:sp>
      <p:sp>
        <p:nvSpPr>
          <p:cNvPr id="2048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5175"/>
          </a:xfrm>
        </p:spPr>
        <p:txBody>
          <a:bodyPr/>
          <a:lstStyle/>
          <a:p>
            <a:pPr algn="l"/>
            <a:r>
              <a:rPr lang="en-US" altLang="ko-KR" sz="2800" dirty="0" smtClean="0"/>
              <a:t>VI</a:t>
            </a:r>
            <a:r>
              <a:rPr lang="en-US" altLang="ko-KR" sz="4000" dirty="0" smtClean="0"/>
              <a:t>.  </a:t>
            </a:r>
            <a:r>
              <a:rPr lang="en-US" altLang="ko-KR" sz="2800" dirty="0" smtClean="0"/>
              <a:t>Key  Words</a:t>
            </a:r>
            <a:endParaRPr lang="ko-KR" altLang="en-US" sz="2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2C351-33DB-40B3-812D-75F46D0181AD}" type="slidenum">
              <a:rPr lang="ko-KR" altLang="en-US"/>
              <a:pPr>
                <a:defRPr/>
              </a:pPr>
              <a:t>9</a:t>
            </a:fld>
            <a:endParaRPr lang="ko-KR" altLang="en-US"/>
          </a:p>
        </p:txBody>
      </p:sp>
      <p:pic>
        <p:nvPicPr>
          <p:cNvPr id="1027" name="Picture 3" descr="C:\Users\김진균\Desktop\엄마\이미지\L_bur_fw10_086_1_1_1530[1]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14480" y="2357430"/>
            <a:ext cx="2025139" cy="3040749"/>
          </a:xfr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900113" y="1196975"/>
            <a:ext cx="5214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ko-KR" sz="4000" b="0">
                <a:latin typeface="맑은 고딕" pitchFamily="50" charset="-127"/>
                <a:ea typeface="맑은 고딕" pitchFamily="50" charset="-127"/>
              </a:rPr>
              <a:t>a. Classic &amp; modern</a:t>
            </a:r>
            <a:endParaRPr lang="ko-KR" altLang="en-US" sz="4000" b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8" name="Picture 4" descr="C:\Users\김진균\Desktop\엄마\이미지\L_dkn_fw10_046_1_1_15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357430"/>
            <a:ext cx="2000264" cy="30034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0489" name="TextBox 8"/>
          <p:cNvSpPr txBox="1">
            <a:spLocks noChangeArrowheads="1"/>
          </p:cNvSpPr>
          <p:nvPr/>
        </p:nvSpPr>
        <p:spPr bwMode="auto">
          <a:xfrm>
            <a:off x="928688" y="5786438"/>
            <a:ext cx="728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클래식한 느낌의 피코트와 트렌치코트를 현대적 감각으로 재해석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816</Words>
  <Application>Microsoft Office PowerPoint</Application>
  <PresentationFormat>화면 슬라이드 쇼(4:3)</PresentationFormat>
  <Paragraphs>156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브랜드 소개서</vt:lpstr>
      <vt:lpstr>PowerPoint 프레젠테이션</vt:lpstr>
      <vt:lpstr>PowerPoint 프레젠테이션</vt:lpstr>
      <vt:lpstr>PowerPoint 프레젠테이션</vt:lpstr>
      <vt:lpstr>PowerPoint 프레젠테이션</vt:lpstr>
      <vt:lpstr> Ⅲ. Concept &amp; Core Target</vt:lpstr>
      <vt:lpstr> Ⅳ.  상품 Item 분석 </vt:lpstr>
      <vt:lpstr> V.  매출현황 </vt:lpstr>
      <vt:lpstr>VI.  Key  Words</vt:lpstr>
      <vt:lpstr> b. British nobility &amp; fresh</vt:lpstr>
      <vt:lpstr> c. Constructive &amp; sensitive</vt:lpstr>
      <vt:lpstr> d. Urban &amp; cool</vt:lpstr>
      <vt:lpstr> e. Progressive &amp; positive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20200424_1</cp:lastModifiedBy>
  <cp:revision>70</cp:revision>
  <dcterms:created xsi:type="dcterms:W3CDTF">2011-06-17T13:17:04Z</dcterms:created>
  <dcterms:modified xsi:type="dcterms:W3CDTF">2020-09-07T06:02:47Z</dcterms:modified>
</cp:coreProperties>
</file>