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TxStyle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TxStyle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604" y="4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2458788F-F6D8-480B-B117-7346578DC2ED}" type="datetime1">
              <a:rPr lang="ko-KR" altLang="en-US"/>
              <a:pPr lvl="0">
                <a:defRPr/>
              </a:pPr>
              <a:t>2022-02-18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C0D2C944-D45C-4B34-9C1F-EC171190E588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420BB0-FD81-4A01-A5BD-82862ECB6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AAD5599-0FD8-42BF-8DB9-E46226A4B3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65D0B0E-A205-4D7F-A082-544616D10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90932-31D8-4D5A-AFDB-8DE682C4E2D3}" type="datetimeFigureOut">
              <a:rPr lang="ko-KR" altLang="en-US" smtClean="0"/>
              <a:t>2022-02-18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419578D-1D19-4C92-B5ED-A0873807F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786D7F3-ACD3-43C2-BC73-21AFB370D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3F14-B334-494C-830E-733D86A08B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211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D83A63-D223-4A1C-BA27-2A824A210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916B041-1470-40E5-B923-457927B6C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2CDD50E-AE5F-4905-8DF0-84BD8C73B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90932-31D8-4D5A-AFDB-8DE682C4E2D3}" type="datetimeFigureOut">
              <a:rPr lang="ko-KR" altLang="en-US" smtClean="0"/>
              <a:t>2022-02-18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9C8EF7F-B7D5-4906-BB7E-86AE93380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1B86D81-0539-428C-AC0C-D12E439FB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3F14-B334-494C-830E-733D86A08B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2671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3D6633D-C920-4F20-A6CA-9C00546D08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B10C051-1813-48D6-8483-94426BCF21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92E2FBB-B28A-42A4-883B-FA0D5CB64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90932-31D8-4D5A-AFDB-8DE682C4E2D3}" type="datetimeFigureOut">
              <a:rPr lang="ko-KR" altLang="en-US" smtClean="0"/>
              <a:t>2022-02-18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79DE00A-1BA1-4DF1-A161-72D172C6F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6D06835-DEB0-4807-A7DA-5DE555AAF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3F14-B334-494C-830E-733D86A08B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941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6BFDBA-FB68-48EB-A02F-5EA80B819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1E6B376-8B05-4E36-9386-762643340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70A4E54-9A7A-45DB-95D4-A9029B98C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90932-31D8-4D5A-AFDB-8DE682C4E2D3}" type="datetimeFigureOut">
              <a:rPr lang="ko-KR" altLang="en-US" smtClean="0"/>
              <a:t>2022-02-18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B9C3724-A9E1-4F80-B6F8-1694D3E5B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B995684-0971-4C5E-807F-DC10A93AA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3F14-B334-494C-830E-733D86A08B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7843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EDE344-B020-40A0-BA8B-F445D5294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8481E7D-0995-4196-915F-9E967974D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CD15559-E645-471E-9B44-848E02E40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90932-31D8-4D5A-AFDB-8DE682C4E2D3}" type="datetimeFigureOut">
              <a:rPr lang="ko-KR" altLang="en-US" smtClean="0"/>
              <a:t>2022-02-18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3A9AC98-B169-4928-A373-C6C5F353E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EB3BC2A-5416-45B3-AF37-79F5C7990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3F14-B334-494C-830E-733D86A08B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4503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793A08-9DA3-42C6-B351-D70F8EC48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F7CF5E2-45C2-4461-A73D-C557947EF3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0300E7E-8629-429D-A0AB-7F2DE480F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39F5D01-7EA3-4B73-B081-84BC7A6A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90932-31D8-4D5A-AFDB-8DE682C4E2D3}" type="datetimeFigureOut">
              <a:rPr lang="ko-KR" altLang="en-US" smtClean="0"/>
              <a:t>2022-02-18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BC877A8-3B27-4F86-9149-6E3FC7B56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7D88940-D7C8-4292-A0D9-877F00060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3F14-B334-494C-830E-733D86A08B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0499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3B216C-BC20-42BC-9B5C-F91D0AB21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C5DE86A-4865-4D03-9250-5C091FDEC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5816602-8636-44C7-91A1-325419414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7D5BD54-365C-47DB-A3F8-8C0A9A3889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8CA863A-AE73-439D-A85D-F88EC1481E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6A3F5BB-B7CD-4BCB-8274-A2DA03AF6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90932-31D8-4D5A-AFDB-8DE682C4E2D3}" type="datetimeFigureOut">
              <a:rPr lang="ko-KR" altLang="en-US" smtClean="0"/>
              <a:t>2022-02-18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37ADBEF-7A38-4420-838D-E76BF916B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138F5F6-FAE1-4211-B99A-98EBE23EC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3F14-B334-494C-830E-733D86A08B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5685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0A0EC5-878F-4A28-B488-2F5791506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996FC67-2CF5-417F-8025-5F6BD2B9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90932-31D8-4D5A-AFDB-8DE682C4E2D3}" type="datetimeFigureOut">
              <a:rPr lang="ko-KR" altLang="en-US" smtClean="0"/>
              <a:t>2022-02-18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9FCFDE7-4AC6-4130-B2AE-D5FCA2173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67C3CCE-F93F-4F39-BFDC-7860D14F6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3F14-B334-494C-830E-733D86A08B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6468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EC61B22-D251-4ED8-8AD5-672F71F08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90932-31D8-4D5A-AFDB-8DE682C4E2D3}" type="datetimeFigureOut">
              <a:rPr lang="ko-KR" altLang="en-US" smtClean="0"/>
              <a:t>2022-02-18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D32E524-C8DD-4A4F-966A-116EB7603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9C647E6-1144-4CC6-AF42-3C4765B18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3F14-B334-494C-830E-733D86A08B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3263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4BB6B6-DEEF-4D46-BD93-E117E4354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5E917AA-C078-48F2-848E-7AE4CFCD0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B88B97B-A30B-4CEB-AF96-229B1D16E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5A27E8A-C4C7-487B-AC38-F53DC7DC5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90932-31D8-4D5A-AFDB-8DE682C4E2D3}" type="datetimeFigureOut">
              <a:rPr lang="ko-KR" altLang="en-US" smtClean="0"/>
              <a:t>2022-02-18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FF68EA3-254F-41A8-9DD1-7531D6E4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8120AFC-95FF-451F-B42A-06C12E9ED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3F14-B334-494C-830E-733D86A08B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6368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B2D429-4AED-4C61-9097-F3201DD13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4A5243C-105D-4181-AD20-A61A0A0235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90BBD5C-83DA-4249-8CF9-5ECECD4BB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E63D194-9975-4E37-A69C-FEB781B41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90932-31D8-4D5A-AFDB-8DE682C4E2D3}" type="datetimeFigureOut">
              <a:rPr lang="ko-KR" altLang="en-US" smtClean="0"/>
              <a:t>2022-02-18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F1D58E4-2C8C-453B-8D71-CC32A4F8C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37D1E19-8859-46D6-8CFF-5B27D9EEA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3F14-B334-494C-830E-733D86A08B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5974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8C55C5B-D96C-4C36-B044-D1BB3BE86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E33F24E-D708-43B8-8BFE-1B2449887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A39630-E2DE-4308-9E57-50C3AD4863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90932-31D8-4D5A-AFDB-8DE682C4E2D3}" type="datetimeFigureOut">
              <a:rPr lang="ko-KR" altLang="en-US" smtClean="0"/>
              <a:t>2022-02-18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7FAB1C-DD0F-4A06-8E74-D14CFF4BD9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79EC090-10BB-456A-A89A-69C8219333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93F14-B334-494C-830E-733D86A08B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713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5">
              <a:lumMod val="50000"/>
            </a:schemeClr>
          </a:solidFill>
        </p:spPr>
        <p:txBody>
          <a:bodyPr anchor="b"/>
          <a:lstStyle/>
          <a:p>
            <a:pPr lvl="0">
              <a:defRPr/>
            </a:pPr>
            <a:br>
              <a:rPr lang="en-US" altLang="ko-KR"/>
            </a:br>
            <a:r>
              <a:rPr lang="en-US" altLang="ko-KR"/>
              <a:t>   </a:t>
            </a:r>
            <a:r>
              <a:rPr lang="ko-KR" altLang="en-US" b="1" spc="5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ea"/>
              </a:rPr>
              <a:t>브랜드 소개</a:t>
            </a:r>
            <a:endParaRPr lang="ko-KR" altLang="en-US">
              <a:solidFill>
                <a:schemeClr val="bg1"/>
              </a:solidFill>
              <a:latin typeface="+mj-ea"/>
            </a:endParaRPr>
          </a:p>
        </p:txBody>
      </p:sp>
      <p:sp>
        <p:nvSpPr>
          <p:cNvPr id="12" name="사각형: 둥근 모서리 11"/>
          <p:cNvSpPr/>
          <p:nvPr/>
        </p:nvSpPr>
        <p:spPr>
          <a:xfrm>
            <a:off x="681134" y="1702300"/>
            <a:ext cx="1894115" cy="45720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/>
              <a:t>브랜드명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1134" y="2298844"/>
            <a:ext cx="39935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600"/>
              <a:t>씨밀레</a:t>
            </a:r>
          </a:p>
        </p:txBody>
      </p:sp>
      <p:sp>
        <p:nvSpPr>
          <p:cNvPr id="14" name="사각형: 둥근 모서리 13"/>
          <p:cNvSpPr/>
          <p:nvPr/>
        </p:nvSpPr>
        <p:spPr>
          <a:xfrm>
            <a:off x="674912" y="3049027"/>
            <a:ext cx="1894115" cy="45720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/>
              <a:t>브랜드 소개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4911" y="3645571"/>
            <a:ext cx="10736427" cy="2038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600"/>
              <a:t>남녀노소 가볍게 착용할 수 있는 알러지 </a:t>
            </a:r>
            <a:r>
              <a:rPr lang="en-US" altLang="ko-KR" sz="1600"/>
              <a:t>Free </a:t>
            </a:r>
            <a:r>
              <a:rPr lang="ko-KR" altLang="en-US" sz="1600"/>
              <a:t>쥬얼리</a:t>
            </a:r>
          </a:p>
          <a:p>
            <a:pPr lvl="0">
              <a:defRPr/>
            </a:pPr>
            <a:endParaRPr lang="en-US" altLang="ko-KR" sz="1600"/>
          </a:p>
          <a:p>
            <a:pPr lvl="0">
              <a:defRPr/>
            </a:pPr>
            <a:endParaRPr lang="en-US" altLang="ko-KR" sz="1600"/>
          </a:p>
          <a:p>
            <a:pPr lvl="0">
              <a:defRPr/>
            </a:pPr>
            <a:endParaRPr lang="en-US" altLang="ko-KR" sz="1600"/>
          </a:p>
          <a:p>
            <a:pPr lvl="0">
              <a:defRPr/>
            </a:pPr>
            <a:endParaRPr lang="en-US" altLang="ko-KR" sz="1600"/>
          </a:p>
          <a:p>
            <a:pPr lvl="0">
              <a:defRPr/>
            </a:pPr>
            <a:endParaRPr lang="en-US" altLang="ko-KR" sz="1600"/>
          </a:p>
          <a:p>
            <a:pPr lvl="0">
              <a:defRPr/>
            </a:pPr>
            <a:endParaRPr lang="en-US" altLang="ko-KR" sz="1600"/>
          </a:p>
          <a:p>
            <a:pPr lvl="0">
              <a:defRPr/>
            </a:pPr>
            <a:endParaRPr lang="ko-KR" altLang="en-US" sz="1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5">
              <a:lumMod val="50000"/>
            </a:schemeClr>
          </a:solidFill>
        </p:spPr>
        <p:txBody>
          <a:bodyPr anchor="b"/>
          <a:lstStyle/>
          <a:p>
            <a:pPr lvl="0">
              <a:defRPr/>
            </a:pPr>
            <a:br>
              <a:rPr lang="en-US" altLang="ko-KR"/>
            </a:br>
            <a:r>
              <a:rPr lang="en-US" altLang="ko-KR"/>
              <a:t>  </a:t>
            </a:r>
            <a:r>
              <a:rPr lang="ko-KR" altLang="en-US" b="1" spc="5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ea"/>
              </a:rPr>
              <a:t>브랜드 대표 상품</a:t>
            </a:r>
            <a:endParaRPr lang="ko-KR" altLang="en-US">
              <a:solidFill>
                <a:schemeClr val="bg1"/>
              </a:solidFill>
              <a:latin typeface="+mj-ea"/>
            </a:endParaRPr>
          </a:p>
        </p:txBody>
      </p:sp>
      <p:sp>
        <p:nvSpPr>
          <p:cNvPr id="7" name="사각형: 둥근 모서리 6"/>
          <p:cNvSpPr/>
          <p:nvPr/>
        </p:nvSpPr>
        <p:spPr>
          <a:xfrm>
            <a:off x="432976" y="2314462"/>
            <a:ext cx="2018528" cy="369332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400"/>
              <a:t>대표 상품 이미지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6172" y="2777104"/>
            <a:ext cx="4211535" cy="222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400"/>
              <a:t>이미지 넣어 주세요</a:t>
            </a:r>
            <a:r>
              <a:rPr lang="en-US" altLang="ko-KR" sz="1400"/>
              <a:t>.</a:t>
            </a:r>
          </a:p>
          <a:p>
            <a:pPr lvl="0">
              <a:defRPr/>
            </a:pPr>
            <a:endParaRPr lang="en-US" altLang="ko-KR" sz="1400"/>
          </a:p>
          <a:p>
            <a:pPr lvl="0">
              <a:defRPr/>
            </a:pPr>
            <a:endParaRPr lang="en-US" altLang="ko-KR" sz="1400"/>
          </a:p>
          <a:p>
            <a:pPr lvl="0">
              <a:defRPr/>
            </a:pPr>
            <a:endParaRPr lang="en-US" altLang="ko-KR" sz="1400"/>
          </a:p>
          <a:p>
            <a:pPr lvl="0">
              <a:defRPr/>
            </a:pPr>
            <a:endParaRPr lang="en-US" altLang="ko-KR" sz="1400"/>
          </a:p>
          <a:p>
            <a:pPr lvl="0">
              <a:defRPr/>
            </a:pPr>
            <a:endParaRPr lang="en-US" altLang="ko-KR" sz="1400"/>
          </a:p>
          <a:p>
            <a:pPr lvl="0">
              <a:defRPr/>
            </a:pPr>
            <a:endParaRPr lang="en-US" altLang="ko-KR" sz="1400"/>
          </a:p>
          <a:p>
            <a:pPr lvl="0">
              <a:defRPr/>
            </a:pPr>
            <a:endParaRPr lang="en-US" altLang="ko-KR" sz="1400"/>
          </a:p>
          <a:p>
            <a:pPr lvl="0">
              <a:defRPr/>
            </a:pPr>
            <a:endParaRPr lang="en-US" altLang="ko-KR" sz="1400"/>
          </a:p>
          <a:p>
            <a:pPr lvl="0">
              <a:defRPr/>
            </a:pPr>
            <a:endParaRPr lang="en-US" altLang="ko-KR" sz="1400"/>
          </a:p>
        </p:txBody>
      </p:sp>
      <p:sp>
        <p:nvSpPr>
          <p:cNvPr id="23" name="사각형: 둥근 모서리 22"/>
          <p:cNvSpPr/>
          <p:nvPr/>
        </p:nvSpPr>
        <p:spPr>
          <a:xfrm>
            <a:off x="436091" y="1613906"/>
            <a:ext cx="3315476" cy="369332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ko-KR" altLang="en-US" sz="1400"/>
              <a:t>대표 상품명 </a:t>
            </a:r>
            <a:r>
              <a:rPr lang="en-US" altLang="ko-KR" sz="1400"/>
              <a:t>: </a:t>
            </a:r>
            <a:r>
              <a:rPr lang="ko-KR" altLang="en-US" sz="1400"/>
              <a:t>써지컬 귀걸이</a:t>
            </a:r>
          </a:p>
        </p:txBody>
      </p:sp>
      <p:sp>
        <p:nvSpPr>
          <p:cNvPr id="25" name="사각형: 둥근 모서리 24"/>
          <p:cNvSpPr/>
          <p:nvPr/>
        </p:nvSpPr>
        <p:spPr>
          <a:xfrm>
            <a:off x="432977" y="5246072"/>
            <a:ext cx="2021635" cy="369332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400"/>
              <a:t>판매 가격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2976" y="5665329"/>
            <a:ext cx="3318591" cy="295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400"/>
              <a:t>25,000</a:t>
            </a:r>
            <a:r>
              <a:rPr lang="ko-KR" altLang="en-US" sz="1400"/>
              <a:t>원</a:t>
            </a:r>
            <a:endParaRPr lang="en-US" altLang="ko-KR" sz="1400"/>
          </a:p>
        </p:txBody>
      </p:sp>
      <p:graphicFrame>
        <p:nvGraphicFramePr>
          <p:cNvPr id="19" name="표 4"/>
          <p:cNvGraphicFramePr>
            <a:graphicFrameLocks noGrp="1"/>
          </p:cNvGraphicFramePr>
          <p:nvPr/>
        </p:nvGraphicFramePr>
        <p:xfrm>
          <a:off x="4749894" y="1619258"/>
          <a:ext cx="6615321" cy="50030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819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9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0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3655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ko-KR" altLang="en-US" sz="1100">
                          <a:solidFill>
                            <a:schemeClr val="tx1"/>
                          </a:solidFill>
                        </a:rPr>
                        <a:t>입고 상품 종류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ko-KR" altLang="en-US" sz="1100">
                          <a:solidFill>
                            <a:schemeClr val="tx1"/>
                          </a:solidFill>
                        </a:rPr>
                        <a:t>수량 비율</a:t>
                      </a:r>
                      <a:r>
                        <a:rPr lang="en-US" altLang="ko-KR" sz="110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ko-KR" alt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ko-KR" altLang="en-US" sz="1100">
                          <a:solidFill>
                            <a:schemeClr val="tx1"/>
                          </a:solidFill>
                        </a:rPr>
                        <a:t>제품 이미지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ko-KR" altLang="en-US" sz="1100">
                          <a:solidFill>
                            <a:schemeClr val="tx1"/>
                          </a:solidFill>
                        </a:rPr>
                        <a:t>가격대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9848"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r>
                        <a:rPr lang="ko-KR" altLang="en-US" sz="1100">
                          <a:solidFill>
                            <a:schemeClr val="tx1"/>
                          </a:solidFill>
                        </a:rPr>
                        <a:t>써지컬 쥬얼리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1100">
                          <a:solidFill>
                            <a:schemeClr val="tx1"/>
                          </a:solidFill>
                        </a:rPr>
                        <a:t>60%</a:t>
                      </a:r>
                      <a:endParaRPr lang="ko-KR" alt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100">
                          <a:solidFill>
                            <a:schemeClr val="tx1"/>
                          </a:solidFill>
                        </a:rPr>
                        <a:t>아미지 넣어 주세요</a:t>
                      </a:r>
                      <a:r>
                        <a:rPr lang="en-US" altLang="ko-KR" sz="1100">
                          <a:solidFill>
                            <a:schemeClr val="tx1"/>
                          </a:solidFill>
                        </a:rPr>
                        <a:t>.</a:t>
                      </a:r>
                      <a:endParaRPr lang="ko-KR" alt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1100">
                          <a:solidFill>
                            <a:schemeClr val="tx1"/>
                          </a:solidFill>
                        </a:rPr>
                        <a:t>8,000</a:t>
                      </a:r>
                      <a:r>
                        <a:rPr lang="ko-KR" altLang="en-US" sz="1100">
                          <a:solidFill>
                            <a:schemeClr val="tx1"/>
                          </a:solidFill>
                        </a:rPr>
                        <a:t>원</a:t>
                      </a:r>
                      <a:r>
                        <a:rPr lang="en-US" altLang="ko-KR" sz="1100">
                          <a:solidFill>
                            <a:schemeClr val="tx1"/>
                          </a:solidFill>
                        </a:rPr>
                        <a:t>~55,000</a:t>
                      </a:r>
                      <a:r>
                        <a:rPr lang="ko-KR" altLang="en-US" sz="1100">
                          <a:solidFill>
                            <a:schemeClr val="tx1"/>
                          </a:solidFill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2151"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r>
                        <a:rPr lang="ko-KR" altLang="en-US" sz="1100">
                          <a:solidFill>
                            <a:schemeClr val="tx1"/>
                          </a:solidFill>
                        </a:rPr>
                        <a:t>실버 쥬얼리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1100">
                          <a:solidFill>
                            <a:schemeClr val="tx1"/>
                          </a:solidFill>
                        </a:rPr>
                        <a:t>20%</a:t>
                      </a:r>
                    </a:p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endParaRPr lang="ko-KR" alt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endParaRPr lang="ko-KR" alt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1100">
                          <a:solidFill>
                            <a:schemeClr val="tx1"/>
                          </a:solidFill>
                        </a:rPr>
                        <a:t>10,000~99,000</a:t>
                      </a:r>
                      <a:r>
                        <a:rPr lang="ko-KR" altLang="en-US" sz="1100">
                          <a:solidFill>
                            <a:schemeClr val="tx1"/>
                          </a:solidFill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7406"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r>
                        <a:rPr lang="ko-KR" altLang="en-US" sz="1100">
                          <a:solidFill>
                            <a:schemeClr val="tx1"/>
                          </a:solidFill>
                        </a:rPr>
                        <a:t>헤어 악세서리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1100">
                          <a:solidFill>
                            <a:schemeClr val="tx1"/>
                          </a:solidFill>
                        </a:rPr>
                        <a:t>20%</a:t>
                      </a:r>
                      <a:endParaRPr lang="ko-KR" alt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endParaRPr lang="ko-KR" alt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1100">
                          <a:solidFill>
                            <a:schemeClr val="tx1"/>
                          </a:solidFill>
                        </a:rPr>
                        <a:t>5,000~39,000</a:t>
                      </a:r>
                      <a:r>
                        <a:rPr lang="ko-KR" altLang="en-US" sz="1100">
                          <a:solidFill>
                            <a:schemeClr val="tx1"/>
                          </a:solidFill>
                        </a:rPr>
                        <a:t>원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32976" y="2777104"/>
            <a:ext cx="2323332" cy="201118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l="12210" r="15730" b="13670"/>
          <a:stretch>
            <a:fillRect/>
          </a:stretch>
        </p:blipFill>
        <p:spPr>
          <a:xfrm>
            <a:off x="8486774" y="2206259"/>
            <a:ext cx="1333925" cy="128941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8493243" y="5321042"/>
            <a:ext cx="1245210" cy="1208878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8527990" y="3823929"/>
            <a:ext cx="1210463" cy="1194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5">
              <a:lumMod val="50000"/>
            </a:schemeClr>
          </a:solidFill>
        </p:spPr>
        <p:txBody>
          <a:bodyPr anchor="b"/>
          <a:lstStyle/>
          <a:p>
            <a:pPr lvl="0">
              <a:defRPr/>
            </a:pPr>
            <a:br>
              <a:rPr lang="en-US" altLang="ko-KR"/>
            </a:br>
            <a:r>
              <a:rPr lang="en-US" altLang="ko-KR"/>
              <a:t>   </a:t>
            </a:r>
            <a:r>
              <a:rPr lang="ko-KR" altLang="en-US" b="1" spc="5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ea"/>
              </a:rPr>
              <a:t>품질보증서</a:t>
            </a:r>
            <a:r>
              <a:rPr lang="en-US" altLang="ko-KR" b="1" spc="5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ea"/>
              </a:rPr>
              <a:t>, </a:t>
            </a:r>
            <a:r>
              <a:rPr lang="ko-KR" altLang="en-US" b="1" spc="5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ea"/>
              </a:rPr>
              <a:t>케어 라벨</a:t>
            </a:r>
            <a:endParaRPr lang="ko-KR" altLang="en-US">
              <a:solidFill>
                <a:schemeClr val="bg1"/>
              </a:solidFill>
              <a:latin typeface="+mj-ea"/>
            </a:endParaRPr>
          </a:p>
        </p:txBody>
      </p:sp>
      <p:sp>
        <p:nvSpPr>
          <p:cNvPr id="12" name="사각형: 둥근 모서리 11"/>
          <p:cNvSpPr/>
          <p:nvPr/>
        </p:nvSpPr>
        <p:spPr>
          <a:xfrm>
            <a:off x="833538" y="1669639"/>
            <a:ext cx="3629602" cy="369332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/>
              <a:t>품질보증서</a:t>
            </a:r>
            <a:r>
              <a:rPr lang="en-US" altLang="ko-KR"/>
              <a:t>, </a:t>
            </a:r>
            <a:r>
              <a:rPr lang="ko-KR" altLang="en-US"/>
              <a:t>케어 라벨 이미지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3538" y="2308402"/>
            <a:ext cx="10524924" cy="3938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endParaRPr lang="en-US" altLang="ko-KR"/>
          </a:p>
          <a:p>
            <a:pPr lvl="0">
              <a:defRPr/>
            </a:pPr>
            <a:endParaRPr lang="en-US" altLang="ko-KR"/>
          </a:p>
          <a:p>
            <a:pPr lvl="0">
              <a:defRPr/>
            </a:pPr>
            <a:endParaRPr lang="en-US" altLang="ko-KR"/>
          </a:p>
          <a:p>
            <a:pPr lvl="0">
              <a:defRPr/>
            </a:pPr>
            <a:endParaRPr lang="en-US" altLang="ko-KR"/>
          </a:p>
          <a:p>
            <a:pPr lvl="0">
              <a:defRPr/>
            </a:pPr>
            <a:endParaRPr lang="en-US" altLang="ko-KR"/>
          </a:p>
          <a:p>
            <a:pPr lvl="0">
              <a:defRPr/>
            </a:pPr>
            <a:endParaRPr lang="en-US" altLang="ko-KR"/>
          </a:p>
          <a:p>
            <a:pPr lvl="0">
              <a:defRPr/>
            </a:pPr>
            <a:endParaRPr lang="en-US" altLang="ko-KR"/>
          </a:p>
          <a:p>
            <a:pPr lvl="0">
              <a:defRPr/>
            </a:pPr>
            <a:endParaRPr lang="en-US" altLang="ko-KR"/>
          </a:p>
          <a:p>
            <a:pPr lvl="0">
              <a:defRPr/>
            </a:pPr>
            <a:endParaRPr lang="en-US" altLang="ko-KR"/>
          </a:p>
          <a:p>
            <a:pPr lvl="0">
              <a:defRPr/>
            </a:pPr>
            <a:endParaRPr lang="en-US" altLang="ko-KR"/>
          </a:p>
          <a:p>
            <a:pPr lvl="0">
              <a:defRPr/>
            </a:pPr>
            <a:endParaRPr lang="en-US" altLang="ko-KR"/>
          </a:p>
          <a:p>
            <a:pPr lvl="0">
              <a:defRPr/>
            </a:pPr>
            <a:endParaRPr lang="en-US" altLang="ko-KR"/>
          </a:p>
          <a:p>
            <a:pPr lvl="0">
              <a:defRPr/>
            </a:pPr>
            <a:endParaRPr lang="en-US" altLang="ko-KR"/>
          </a:p>
          <a:p>
            <a:pPr lvl="0">
              <a:defRPr/>
            </a:pPr>
            <a:endParaRPr lang="ko-KR" altLang="en-US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221496" y="2276236"/>
            <a:ext cx="4885804" cy="4155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5">
              <a:lumMod val="50000"/>
            </a:schemeClr>
          </a:solidFill>
        </p:spPr>
        <p:txBody>
          <a:bodyPr anchor="b"/>
          <a:lstStyle/>
          <a:p>
            <a:pPr lvl="0">
              <a:defRPr/>
            </a:pPr>
            <a:br>
              <a:rPr lang="en-US" altLang="ko-KR"/>
            </a:br>
            <a:r>
              <a:rPr lang="en-US" altLang="ko-KR"/>
              <a:t>   </a:t>
            </a:r>
            <a:r>
              <a:rPr lang="ko-KR" altLang="en-US" b="1" spc="5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ea"/>
              </a:rPr>
              <a:t>행사 팝업 </a:t>
            </a:r>
            <a:endParaRPr lang="ko-KR" altLang="en-US">
              <a:solidFill>
                <a:schemeClr val="bg1"/>
              </a:solidFill>
              <a:latin typeface="+mj-ea"/>
            </a:endParaRPr>
          </a:p>
        </p:txBody>
      </p:sp>
      <p:sp>
        <p:nvSpPr>
          <p:cNvPr id="12" name="사각형: 둥근 모서리 11"/>
          <p:cNvSpPr/>
          <p:nvPr/>
        </p:nvSpPr>
        <p:spPr>
          <a:xfrm>
            <a:off x="793108" y="1543678"/>
            <a:ext cx="2425953" cy="369332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/>
              <a:t>행사 팝업 이미지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1770" y="2151727"/>
            <a:ext cx="10524924" cy="3932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endParaRPr lang="en-US" altLang="ko-KR"/>
          </a:p>
          <a:p>
            <a:pPr lvl="0">
              <a:defRPr/>
            </a:pPr>
            <a:endParaRPr lang="en-US" altLang="ko-KR"/>
          </a:p>
          <a:p>
            <a:pPr lvl="0">
              <a:defRPr/>
            </a:pPr>
            <a:endParaRPr lang="en-US" altLang="ko-KR"/>
          </a:p>
          <a:p>
            <a:pPr lvl="0">
              <a:defRPr/>
            </a:pPr>
            <a:endParaRPr lang="en-US" altLang="ko-KR"/>
          </a:p>
          <a:p>
            <a:pPr lvl="0">
              <a:defRPr/>
            </a:pPr>
            <a:endParaRPr lang="en-US" altLang="ko-KR"/>
          </a:p>
          <a:p>
            <a:pPr lvl="0">
              <a:defRPr/>
            </a:pPr>
            <a:endParaRPr lang="en-US" altLang="ko-KR"/>
          </a:p>
          <a:p>
            <a:pPr lvl="0">
              <a:defRPr/>
            </a:pPr>
            <a:endParaRPr lang="en-US" altLang="ko-KR"/>
          </a:p>
          <a:p>
            <a:pPr lvl="0">
              <a:defRPr/>
            </a:pPr>
            <a:endParaRPr lang="en-US" altLang="ko-KR"/>
          </a:p>
          <a:p>
            <a:pPr lvl="0">
              <a:defRPr/>
            </a:pPr>
            <a:endParaRPr lang="en-US" altLang="ko-KR"/>
          </a:p>
          <a:p>
            <a:pPr lvl="0">
              <a:defRPr/>
            </a:pPr>
            <a:endParaRPr lang="en-US" altLang="ko-KR"/>
          </a:p>
          <a:p>
            <a:pPr lvl="0">
              <a:defRPr/>
            </a:pPr>
            <a:endParaRPr lang="en-US" altLang="ko-KR"/>
          </a:p>
          <a:p>
            <a:pPr lvl="0">
              <a:defRPr/>
            </a:pPr>
            <a:endParaRPr lang="en-US" altLang="ko-KR"/>
          </a:p>
          <a:p>
            <a:pPr lvl="0">
              <a:defRPr/>
            </a:pPr>
            <a:endParaRPr lang="en-US" altLang="ko-KR"/>
          </a:p>
          <a:p>
            <a:pPr lvl="0">
              <a:defRPr/>
            </a:pPr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83121" y="2394273"/>
            <a:ext cx="5130806" cy="3848105"/>
          </a:xfrm>
          <a:prstGeom prst="rect">
            <a:avLst/>
          </a:prstGeom>
        </p:spPr>
      </p:pic>
      <p:pic>
        <p:nvPicPr>
          <p:cNvPr id="2" name="그림 2">
            <a:extLst>
              <a:ext uri="{FF2B5EF4-FFF2-40B4-BE49-F238E27FC236}">
                <a16:creationId xmlns:a16="http://schemas.microsoft.com/office/drawing/2014/main" id="{0BFCA772-FFAA-3542-A88C-0A648A02CA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005" y="1325563"/>
            <a:ext cx="4100689" cy="54665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5">
              <a:lumMod val="50000"/>
            </a:schemeClr>
          </a:solidFill>
        </p:spPr>
        <p:txBody>
          <a:bodyPr anchor="b"/>
          <a:lstStyle/>
          <a:p>
            <a:pPr lvl="0">
              <a:defRPr/>
            </a:pPr>
            <a:br>
              <a:rPr lang="en-US" altLang="ko-KR"/>
            </a:br>
            <a:r>
              <a:rPr lang="en-US" altLang="ko-KR"/>
              <a:t>  </a:t>
            </a:r>
            <a:r>
              <a:rPr lang="ko-KR" altLang="en-US" b="1" spc="5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ea"/>
              </a:rPr>
              <a:t>최근 매출 실적 </a:t>
            </a:r>
            <a:endParaRPr lang="ko-KR" altLang="en-US">
              <a:solidFill>
                <a:schemeClr val="bg1"/>
              </a:solidFill>
              <a:latin typeface="+mj-ea"/>
            </a:endParaRPr>
          </a:p>
        </p:txBody>
      </p:sp>
      <p:graphicFrame>
        <p:nvGraphicFramePr>
          <p:cNvPr id="10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292011"/>
              </p:ext>
            </p:extLst>
          </p:nvPr>
        </p:nvGraphicFramePr>
        <p:xfrm>
          <a:off x="621467" y="1907134"/>
          <a:ext cx="3286450" cy="275807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261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4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615"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r>
                        <a:rPr lang="ko-KR" altLang="en-US" sz="1400">
                          <a:solidFill>
                            <a:schemeClr val="tx1"/>
                          </a:solidFill>
                        </a:rPr>
                        <a:t>진행 점포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r>
                        <a:rPr lang="ko-KR" altLang="en-US" sz="1400">
                          <a:solidFill>
                            <a:schemeClr val="tx1"/>
                          </a:solidFill>
                        </a:rPr>
                        <a:t>청주현대백화점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615"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r>
                        <a:rPr lang="ko-KR" altLang="en-US" sz="1400">
                          <a:solidFill>
                            <a:schemeClr val="tx1"/>
                          </a:solidFill>
                        </a:rPr>
                        <a:t>장소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140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400">
                          <a:solidFill>
                            <a:schemeClr val="tx1"/>
                          </a:solidFill>
                        </a:rPr>
                        <a:t>층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615"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r>
                        <a:rPr lang="ko-KR" altLang="en-US" sz="1400">
                          <a:solidFill>
                            <a:schemeClr val="tx1"/>
                          </a:solidFill>
                        </a:rPr>
                        <a:t>진행 기간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1400">
                          <a:solidFill>
                            <a:schemeClr val="tx1"/>
                          </a:solidFill>
                        </a:rPr>
                        <a:t>2022.1.7~13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615"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r>
                        <a:rPr lang="ko-KR" altLang="en-US" sz="1400">
                          <a:solidFill>
                            <a:schemeClr val="tx1"/>
                          </a:solidFill>
                        </a:rPr>
                        <a:t>총 매출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1400">
                          <a:solidFill>
                            <a:schemeClr val="tx1"/>
                          </a:solidFill>
                        </a:rPr>
                        <a:t>1050</a:t>
                      </a:r>
                      <a:r>
                        <a:rPr lang="ko-KR" altLang="en-US" sz="1400">
                          <a:solidFill>
                            <a:schemeClr val="tx1"/>
                          </a:solidFill>
                        </a:rPr>
                        <a:t>만원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615"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r>
                        <a:rPr lang="ko-KR" altLang="en-US" sz="1400">
                          <a:solidFill>
                            <a:schemeClr val="tx1"/>
                          </a:solidFill>
                        </a:rPr>
                        <a:t>일평균매출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1400">
                          <a:solidFill>
                            <a:schemeClr val="tx1"/>
                          </a:solidFill>
                        </a:rPr>
                        <a:t>150</a:t>
                      </a:r>
                      <a:r>
                        <a:rPr lang="ko-KR" altLang="en-US" sz="1400">
                          <a:solidFill>
                            <a:schemeClr val="tx1"/>
                          </a:solidFill>
                        </a:rPr>
                        <a:t>만원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217758"/>
              </p:ext>
            </p:extLst>
          </p:nvPr>
        </p:nvGraphicFramePr>
        <p:xfrm>
          <a:off x="4207137" y="1901238"/>
          <a:ext cx="3286450" cy="278693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261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4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0478"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r>
                        <a:rPr lang="ko-KR" altLang="en-US" sz="1400">
                          <a:solidFill>
                            <a:schemeClr val="tx1"/>
                          </a:solidFill>
                        </a:rPr>
                        <a:t>진행 점포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r>
                        <a:rPr lang="ko-KR" altLang="en-US" sz="1400">
                          <a:solidFill>
                            <a:schemeClr val="tx1"/>
                          </a:solidFill>
                        </a:rPr>
                        <a:t>부산롯데백화점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615"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r>
                        <a:rPr lang="ko-KR" altLang="en-US" sz="1400">
                          <a:solidFill>
                            <a:schemeClr val="tx1"/>
                          </a:solidFill>
                        </a:rPr>
                        <a:t>장소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tx1"/>
                          </a:solidFill>
                        </a:rPr>
                        <a:t>지하</a:t>
                      </a:r>
                      <a:r>
                        <a:rPr lang="en-US" altLang="ko-KR" sz="140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400">
                          <a:solidFill>
                            <a:schemeClr val="tx1"/>
                          </a:solidFill>
                        </a:rPr>
                        <a:t>층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615"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r>
                        <a:rPr lang="ko-KR" altLang="en-US" sz="1400">
                          <a:solidFill>
                            <a:schemeClr val="tx1"/>
                          </a:solidFill>
                        </a:rPr>
                        <a:t>진행 기간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1400">
                          <a:solidFill>
                            <a:schemeClr val="tx1"/>
                          </a:solidFill>
                        </a:rPr>
                        <a:t>2022.1.17~23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615"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r>
                        <a:rPr lang="ko-KR" altLang="en-US" sz="1400">
                          <a:solidFill>
                            <a:schemeClr val="tx1"/>
                          </a:solidFill>
                        </a:rPr>
                        <a:t>총 매출</a:t>
                      </a:r>
                      <a:endParaRPr lang="en-US" altLang="ko-KR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1400">
                          <a:solidFill>
                            <a:schemeClr val="tx1"/>
                          </a:solidFill>
                        </a:rPr>
                        <a:t>800</a:t>
                      </a:r>
                      <a:r>
                        <a:rPr lang="ko-KR" altLang="en-US" sz="1400">
                          <a:solidFill>
                            <a:schemeClr val="tx1"/>
                          </a:solidFill>
                        </a:rPr>
                        <a:t>만원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615"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r>
                        <a:rPr lang="ko-KR" altLang="en-US" sz="1400">
                          <a:solidFill>
                            <a:schemeClr val="tx1"/>
                          </a:solidFill>
                        </a:rPr>
                        <a:t>일일 매출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1400">
                          <a:solidFill>
                            <a:schemeClr val="tx1"/>
                          </a:solidFill>
                        </a:rPr>
                        <a:t>110</a:t>
                      </a:r>
                      <a:r>
                        <a:rPr lang="ko-KR" altLang="en-US" sz="1400">
                          <a:solidFill>
                            <a:schemeClr val="tx1"/>
                          </a:solidFill>
                        </a:rPr>
                        <a:t>만원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0000000000000000000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20000000000000000000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0000000000000000000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20000000000000000000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</Words>
  <Application>Microsoft Office PowerPoint</Application>
  <PresentationFormat>와이드스크린</PresentationFormat>
  <Paragraphs>97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    브랜드 소개</vt:lpstr>
      <vt:lpstr>   브랜드 대표 상품</vt:lpstr>
      <vt:lpstr>    품질보증서, 케어 라벨</vt:lpstr>
      <vt:lpstr>    행사 팝업 </vt:lpstr>
      <vt:lpstr>   최근 매출 실적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브랜드 소개</dc:title>
  <dc:creator>821062420794</dc:creator>
  <cp:lastModifiedBy>알 수 없는 사용자</cp:lastModifiedBy>
  <cp:revision>44</cp:revision>
  <dcterms:created xsi:type="dcterms:W3CDTF">2021-01-27T02:33:03Z</dcterms:created>
  <dcterms:modified xsi:type="dcterms:W3CDTF">2022-02-18T00:27:12Z</dcterms:modified>
  <cp:version>1000.0000.01</cp:version>
</cp:coreProperties>
</file>