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73" r:id="rId5"/>
    <p:sldId id="258" r:id="rId6"/>
    <p:sldId id="259" r:id="rId7"/>
    <p:sldId id="266" r:id="rId8"/>
    <p:sldId id="267" r:id="rId9"/>
    <p:sldId id="268" r:id="rId10"/>
    <p:sldId id="269" r:id="rId11"/>
    <p:sldId id="265" r:id="rId12"/>
    <p:sldId id="276" r:id="rId13"/>
    <p:sldId id="274" r:id="rId14"/>
    <p:sldId id="275" r:id="rId15"/>
    <p:sldId id="277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2947-5DF4-477F-9EC1-42F0312BB95F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6D60-34E0-4AF6-821E-6377C2013C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0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66D60-34E0-4AF6-821E-6377C2013C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91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51EA-2DA8-4751-B054-C9AB7E2C84D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1C10-028B-435B-9A88-F691342AF41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643702" y="620688"/>
            <a:ext cx="1024642" cy="496855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b="1" dirty="0" smtClean="0">
                <a:latin typeface="HyhwpEQ" pitchFamily="18" charset="-127"/>
                <a:ea typeface="HyhwpEQ" pitchFamily="18" charset="-127"/>
                <a:cs typeface="Arial Unicode MS" pitchFamily="50" charset="-127"/>
              </a:rPr>
              <a:t>영</a:t>
            </a:r>
            <a:endParaRPr lang="en-US" altLang="ko-KR" b="1" dirty="0" smtClean="0">
              <a:latin typeface="HyhwpEQ" pitchFamily="18" charset="-127"/>
              <a:ea typeface="HyhwpEQ" pitchFamily="18" charset="-127"/>
              <a:cs typeface="Arial Unicode MS" pitchFamily="50" charset="-127"/>
            </a:endParaRPr>
          </a:p>
          <a:p>
            <a:r>
              <a:rPr lang="ko-KR" altLang="en-US" b="1" dirty="0" smtClean="0">
                <a:latin typeface="HyhwpEQ" pitchFamily="18" charset="-127"/>
                <a:ea typeface="HyhwpEQ" pitchFamily="18" charset="-127"/>
                <a:cs typeface="Arial Unicode MS" pitchFamily="50" charset="-127"/>
              </a:rPr>
              <a:t>아</a:t>
            </a:r>
            <a:endParaRPr lang="en-US" altLang="ko-KR" b="1" dirty="0" smtClean="0">
              <a:latin typeface="HyhwpEQ" pitchFamily="18" charset="-127"/>
              <a:ea typeface="HyhwpEQ" pitchFamily="18" charset="-127"/>
              <a:cs typeface="Arial Unicode MS" pitchFamily="50" charset="-127"/>
            </a:endParaRPr>
          </a:p>
          <a:p>
            <a:r>
              <a:rPr lang="ko-KR" altLang="en-US" b="1" dirty="0" smtClean="0">
                <a:latin typeface="HyhwpEQ" pitchFamily="18" charset="-127"/>
                <a:ea typeface="HyhwpEQ" pitchFamily="18" charset="-127"/>
                <a:cs typeface="Arial Unicode MS" pitchFamily="50" charset="-127"/>
              </a:rPr>
              <a:t>비</a:t>
            </a:r>
            <a:endParaRPr lang="en-US" altLang="ko-KR" b="1" dirty="0" smtClean="0">
              <a:latin typeface="HyhwpEQ" pitchFamily="18" charset="-127"/>
              <a:ea typeface="HyhwpEQ" pitchFamily="18" charset="-127"/>
              <a:cs typeface="Arial Unicode MS" pitchFamily="50" charset="-127"/>
            </a:endParaRPr>
          </a:p>
          <a:p>
            <a:r>
              <a:rPr lang="ko-KR" altLang="en-US" b="1" dirty="0" smtClean="0">
                <a:latin typeface="HyhwpEQ" pitchFamily="18" charset="-127"/>
                <a:ea typeface="HyhwpEQ" pitchFamily="18" charset="-127"/>
                <a:cs typeface="Arial Unicode MS" pitchFamily="50" charset="-127"/>
              </a:rPr>
              <a:t>젬</a:t>
            </a:r>
            <a:endParaRPr lang="en-US" altLang="ko-KR" b="1" dirty="0" smtClean="0">
              <a:latin typeface="HyhwpEQ" pitchFamily="18" charset="-127"/>
              <a:ea typeface="HyhwpEQ" pitchFamily="18" charset="-127"/>
              <a:cs typeface="Arial Unicode MS" pitchFamily="50" charset="-127"/>
            </a:endParaRPr>
          </a:p>
          <a:p>
            <a:endParaRPr lang="en-US" altLang="ko-KR" dirty="0" smtClean="0"/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L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</a:t>
            </a: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</a:t>
            </a:r>
          </a:p>
          <a:p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M</a:t>
            </a:r>
          </a:p>
          <a:p>
            <a:r>
              <a:rPr lang="en-US" altLang="ko-KR" b="1" dirty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</a:t>
            </a:r>
            <a:endParaRPr lang="en-US" altLang="ko-KR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5857884" y="908720"/>
            <a:ext cx="78581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Y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rPr>
              <a:t>O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U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rPr>
              <a:t>N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A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B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rPr>
              <a:t>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rPr>
              <a:t>G</a:t>
            </a:r>
            <a:endParaRPr lang="en-US" altLang="ko-KR" dirty="0" smtClean="0">
              <a:solidFill>
                <a:schemeClr val="tx1">
                  <a:tint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 smtClean="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rPr>
              <a:t>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  <a:latin typeface="Cambria Math" pitchFamily="18" charset="0"/>
                <a:ea typeface="Cambria Math" pitchFamily="18" charset="0"/>
              </a:rPr>
              <a:t>M</a:t>
            </a:r>
            <a:endParaRPr lang="en-US" altLang="ko-KR" dirty="0" smtClean="0">
              <a:solidFill>
                <a:schemeClr val="tx1">
                  <a:tint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그림 7" descr="영아비젬로고_업로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4332257" cy="436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00166" y="928670"/>
            <a:ext cx="1757346" cy="85725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necklace</a:t>
            </a:r>
            <a:br>
              <a:rPr lang="en-US" sz="1800" dirty="0" smtClean="0">
                <a:latin typeface="+mn-lt"/>
              </a:rPr>
            </a:br>
            <a:endParaRPr lang="ko-KR" altLang="en-US" sz="1800" dirty="0">
              <a:latin typeface="+mn-lt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772562" cy="504056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9" y="1628801"/>
            <a:ext cx="3365659" cy="345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4"/>
            <a:ext cx="799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643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/>
              <a:t>유통채널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endParaRPr lang="ko-KR" altLang="en-US" sz="2800" b="1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1560" y="2357430"/>
            <a:ext cx="7889530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2000" noProof="0" dirty="0" err="1" smtClean="0">
                <a:latin typeface="+mj-lt"/>
                <a:ea typeface="+mj-ea"/>
                <a:cs typeface="+mj-cs"/>
              </a:rPr>
              <a:t>아디디어</a:t>
            </a:r>
            <a:r>
              <a:rPr lang="ko-KR" altLang="en-US" sz="2000" noProof="0" dirty="0" err="1">
                <a:latin typeface="+mj-lt"/>
                <a:ea typeface="+mj-ea"/>
                <a:cs typeface="+mj-cs"/>
              </a:rPr>
              <a:t>스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영아비젬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err="1" smtClean="0">
                <a:latin typeface="+mj-lt"/>
                <a:ea typeface="+mj-ea"/>
                <a:cs typeface="+mj-cs"/>
              </a:rPr>
              <a:t>인스타그램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– </a:t>
            </a:r>
            <a:r>
              <a:rPr lang="en-US" altLang="ko-KR" sz="2000" dirty="0" err="1" smtClean="0">
                <a:latin typeface="+mj-lt"/>
                <a:ea typeface="+mj-ea"/>
                <a:cs typeface="+mj-cs"/>
              </a:rPr>
              <a:t>young_a_begem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팝업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용산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아이파크몰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    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현대백화점 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디큐브시티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    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신세계백화점 </a:t>
            </a:r>
            <a:r>
              <a:rPr lang="ko-KR" altLang="en-US" sz="2000" dirty="0" err="1" smtClean="0">
                <a:latin typeface="+mj-lt"/>
                <a:ea typeface="+mj-ea"/>
                <a:cs typeface="+mj-cs"/>
              </a:rPr>
              <a:t>아라리오점</a:t>
            </a:r>
            <a:endParaRPr lang="en-US" altLang="ko-KR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    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  </a:t>
            </a:r>
            <a:r>
              <a:rPr lang="ko-KR" altLang="en-US" sz="2000" dirty="0" err="1" smtClean="0">
                <a:latin typeface="+mj-lt"/>
                <a:ea typeface="+mj-ea"/>
                <a:cs typeface="+mj-cs"/>
              </a:rPr>
              <a:t>롯데백화점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err="1" smtClean="0">
                <a:latin typeface="+mj-lt"/>
                <a:ea typeface="+mj-ea"/>
                <a:cs typeface="+mj-cs"/>
              </a:rPr>
              <a:t>일산점</a:t>
            </a:r>
            <a:endParaRPr lang="en-US" altLang="ko-KR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79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영아비젬로고_업로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403" y="1214422"/>
            <a:ext cx="3571900" cy="360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6921" y="2071678"/>
            <a:ext cx="553998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b="1" dirty="0" smtClean="0"/>
              <a:t>감사합니다</a:t>
            </a:r>
            <a:endParaRPr lang="en-US" altLang="ko-K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714356"/>
            <a:ext cx="4572032" cy="45720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내용 개체 틀 4" descr="IMG_4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51039" y="920540"/>
            <a:ext cx="4143404" cy="4159663"/>
          </a:xfrm>
        </p:spPr>
      </p:pic>
      <p:sp>
        <p:nvSpPr>
          <p:cNvPr id="8" name="TextBox 7"/>
          <p:cNvSpPr txBox="1"/>
          <p:nvPr/>
        </p:nvSpPr>
        <p:spPr>
          <a:xfrm>
            <a:off x="5000628" y="500042"/>
            <a:ext cx="3508653" cy="5866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핸드메이드 실버제품 디자인브랜드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영아비젬 입니다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가장 대중적이면서 누구나 착용하고 싶은</a:t>
            </a:r>
            <a:r>
              <a:rPr lang="en-US" altLang="ko-KR" dirty="0"/>
              <a:t> </a:t>
            </a:r>
            <a:r>
              <a:rPr lang="ko-KR" altLang="en-US" dirty="0" smtClean="0"/>
              <a:t>제품을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제작하는 것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심플하면서 최신 </a:t>
            </a:r>
            <a:r>
              <a:rPr lang="ko-KR" altLang="en-US" dirty="0" err="1" smtClean="0"/>
              <a:t>트렌드에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뒤쳐지지 않도록 새로운 제품으로 항상 업데이트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하고 있습니다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09281" y="500042"/>
            <a:ext cx="377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I</a:t>
            </a:r>
          </a:p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N</a:t>
            </a:r>
          </a:p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F</a:t>
            </a:r>
          </a:p>
          <a:p>
            <a:pPr algn="ctr"/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643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dirty="0" smtClean="0"/>
              <a:t>제품사진은 영아비젬의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대표적인 제품만 간추려 보여드리는 것이니 참고부탁드립니다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endParaRPr lang="ko-KR" altLang="en-US" sz="20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71472" y="2357430"/>
            <a:ext cx="7929618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가격대 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-------------------------- 4page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제품사진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------------------------ 5~10page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팝업스토어 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D.P ----------------- 11~14page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유통채널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-------------------- 15page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28599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/>
              <a:t>Page info</a:t>
            </a:r>
            <a:endParaRPr lang="ko-KR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2185974" cy="1011222"/>
          </a:xfrm>
        </p:spPr>
        <p:txBody>
          <a:bodyPr>
            <a:normAutofit/>
          </a:bodyPr>
          <a:lstStyle/>
          <a:p>
            <a:pPr algn="l"/>
            <a:r>
              <a:rPr lang="ko-KR" altLang="en-US" sz="2400" dirty="0" smtClean="0"/>
              <a:t>가격</a:t>
            </a:r>
            <a:r>
              <a:rPr lang="ko-KR" altLang="en-US" sz="2400" dirty="0"/>
              <a:t>대</a:t>
            </a: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485306"/>
              </p:ext>
            </p:extLst>
          </p:nvPr>
        </p:nvGraphicFramePr>
        <p:xfrm>
          <a:off x="428596" y="1714488"/>
          <a:ext cx="82296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571636"/>
                <a:gridCol w="1857388"/>
                <a:gridCol w="1428760"/>
                <a:gridCol w="2085940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en-US" altLang="ko-K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가격대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원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구분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/>
                        <a:t>가격대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원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반지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일반링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10,000~79,000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원석링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45,000~119,000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귀걸이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심플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15,000~29,000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자개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baseline="0" dirty="0" smtClean="0"/>
                        <a:t> 롱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25,000~48,000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목걸이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숏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29,000~58,000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롱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원석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45,000~179,000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팔찌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심플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원석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20,000~45,000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체인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두줄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35,000~295,000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발찌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실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심플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10,000~35,000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체인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두줄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40,000~58,000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1857388" cy="1011222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latin typeface="+mn-lt"/>
                <a:ea typeface="HY강B" pitchFamily="18" charset="-127"/>
              </a:rPr>
              <a:t>Handmade 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2000" dirty="0" smtClean="0">
                <a:latin typeface="HY강B" pitchFamily="18" charset="-127"/>
                <a:ea typeface="HY강B" pitchFamily="18" charset="-127"/>
              </a:rPr>
            </a:b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643050"/>
            <a:ext cx="3786214" cy="37862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20" y="1643050"/>
            <a:ext cx="351571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27371"/>
            <a:ext cx="3193304" cy="2997973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99841"/>
            <a:ext cx="3551674" cy="35516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3505110" cy="468052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1857388" cy="1011222"/>
          </a:xfrm>
        </p:spPr>
        <p:txBody>
          <a:bodyPr>
            <a:normAutofit/>
          </a:bodyPr>
          <a:lstStyle/>
          <a:p>
            <a:r>
              <a:rPr lang="en-US" altLang="ko-KR" sz="1800" dirty="0" smtClean="0">
                <a:latin typeface="+mn-lt"/>
                <a:ea typeface="HY강B" pitchFamily="18" charset="-127"/>
              </a:rPr>
              <a:t>Handmade </a:t>
            </a:r>
            <a:br>
              <a:rPr lang="en-US" altLang="ko-KR" sz="1800" dirty="0" smtClean="0">
                <a:latin typeface="+mn-lt"/>
                <a:ea typeface="HY강B" pitchFamily="18" charset="-127"/>
              </a:rPr>
            </a:br>
            <a:r>
              <a:rPr lang="en-US" altLang="ko-KR" sz="1800" dirty="0" smtClean="0">
                <a:latin typeface="+mn-lt"/>
                <a:ea typeface="HY강B" pitchFamily="18" charset="-127"/>
              </a:rPr>
              <a:t>Earrings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2000" dirty="0" smtClean="0">
                <a:latin typeface="HY강B" pitchFamily="18" charset="-127"/>
                <a:ea typeface="HY강B" pitchFamily="18" charset="-127"/>
              </a:rPr>
            </a:b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G_43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57686" y="571480"/>
            <a:ext cx="4525963" cy="4525963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4" y="1916832"/>
            <a:ext cx="2825140" cy="4338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5656" y="97266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Handmade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Ring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IMG_4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39652" y="296652"/>
            <a:ext cx="6120680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04664"/>
            <a:ext cx="6336705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158</Words>
  <Application>Microsoft Office PowerPoint</Application>
  <PresentationFormat>화면 슬라이드 쇼(4:3)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제품사진은 영아비젬의  대표적인 제품만 간추려 보여드리는 것이니 참고부탁드립니다. </vt:lpstr>
      <vt:lpstr>가격대</vt:lpstr>
      <vt:lpstr>Handmade  </vt:lpstr>
      <vt:lpstr>Handmade  Earrings </vt:lpstr>
      <vt:lpstr>PowerPoint 프레젠테이션</vt:lpstr>
      <vt:lpstr>PowerPoint 프레젠테이션</vt:lpstr>
      <vt:lpstr>PowerPoint 프레젠테이션</vt:lpstr>
      <vt:lpstr>necklace </vt:lpstr>
      <vt:lpstr>PowerPoint 프레젠테이션</vt:lpstr>
      <vt:lpstr>PowerPoint 프레젠테이션</vt:lpstr>
      <vt:lpstr>PowerPoint 프레젠테이션</vt:lpstr>
      <vt:lpstr>PowerPoint 프레젠테이션</vt:lpstr>
      <vt:lpstr>유통채널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이지영</dc:creator>
  <cp:lastModifiedBy>owner</cp:lastModifiedBy>
  <cp:revision>37</cp:revision>
  <dcterms:created xsi:type="dcterms:W3CDTF">2018-11-15T05:28:21Z</dcterms:created>
  <dcterms:modified xsi:type="dcterms:W3CDTF">2021-03-22T01:41:57Z</dcterms:modified>
</cp:coreProperties>
</file>