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6" r:id="rId2"/>
    <p:sldId id="267" r:id="rId3"/>
    <p:sldId id="268" r:id="rId4"/>
    <p:sldId id="274" r:id="rId5"/>
    <p:sldId id="269" r:id="rId6"/>
    <p:sldId id="270" r:id="rId7"/>
    <p:sldId id="271" r:id="rId8"/>
    <p:sldId id="272" r:id="rId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5"/>
    <p:restoredTop sz="94660"/>
  </p:normalViewPr>
  <p:slideViewPr>
    <p:cSldViewPr>
      <p:cViewPr varScale="1">
        <p:scale>
          <a:sx n="67" d="100"/>
          <a:sy n="67" d="100"/>
        </p:scale>
        <p:origin x="-102" y="-89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presProps" Target="presProps.xml" /><Relationship Id="rId5" Type="http://schemas.openxmlformats.org/officeDocument/2006/relationships/slide" Target="slides/slide4.xml" /><Relationship Id="rId10" Type="http://schemas.openxmlformats.org/officeDocument/2006/relationships/notesMaster" Target="notesMasters/notesMaster1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ableStyles" Target="tableStyle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50871E-5B61-A54C-B05F-2E8A9BF03380}" type="datetimeFigureOut">
              <a:rPr kumimoji="1" lang="ko-KR" altLang="en-US" smtClean="0"/>
              <a:t>2021-06-11</a:t>
            </a:fld>
            <a:endParaRPr kumimoji="1"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25DDB9-26A7-7047-A575-3E9D3DE18A8F}" type="slidenum">
              <a:rPr kumimoji="1" lang="ko-KR" altLang="en-US" smtClean="0"/>
              <a:t>‹#›</a:t>
            </a:fld>
            <a:endParaRPr kumimoji="1"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34768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326631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8CD4F-E509-49EC-B621-FC55A57E51A9}" type="datetimeFigureOut">
              <a:rPr lang="ko-KR" altLang="en-US" smtClean="0"/>
              <a:t>2021-06-11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83ACD-656E-473D-A531-336FDCF5222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56686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8CD4F-E509-49EC-B621-FC55A57E51A9}" type="datetimeFigureOut">
              <a:rPr lang="ko-KR" altLang="en-US" smtClean="0"/>
              <a:t>2021-06-11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83ACD-656E-473D-A531-336FDCF5222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29347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8CD4F-E509-49EC-B621-FC55A57E51A9}" type="datetimeFigureOut">
              <a:rPr lang="ko-KR" altLang="en-US" smtClean="0"/>
              <a:t>2021-06-11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83ACD-656E-473D-A531-336FDCF5222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26428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8CD4F-E509-49EC-B621-FC55A57E51A9}" type="datetimeFigureOut">
              <a:rPr lang="ko-KR" altLang="en-US" smtClean="0"/>
              <a:t>2021-06-11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83ACD-656E-473D-A531-336FDCF5222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57061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8CD4F-E509-49EC-B621-FC55A57E51A9}" type="datetimeFigureOut">
              <a:rPr lang="ko-KR" altLang="en-US" smtClean="0"/>
              <a:t>2021-06-11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83ACD-656E-473D-A531-336FDCF5222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61543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8CD4F-E509-49EC-B621-FC55A57E51A9}" type="datetimeFigureOut">
              <a:rPr lang="ko-KR" altLang="en-US" smtClean="0"/>
              <a:t>2021-06-11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83ACD-656E-473D-A531-336FDCF5222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27983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8CD4F-E509-49EC-B621-FC55A57E51A9}" type="datetimeFigureOut">
              <a:rPr lang="ko-KR" altLang="en-US" smtClean="0"/>
              <a:t>2021-06-11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83ACD-656E-473D-A531-336FDCF5222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39527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8CD4F-E509-49EC-B621-FC55A57E51A9}" type="datetimeFigureOut">
              <a:rPr lang="ko-KR" altLang="en-US" smtClean="0"/>
              <a:t>2021-06-11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83ACD-656E-473D-A531-336FDCF5222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38358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8CD4F-E509-49EC-B621-FC55A57E51A9}" type="datetimeFigureOut">
              <a:rPr lang="ko-KR" altLang="en-US" smtClean="0"/>
              <a:t>2021-06-11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83ACD-656E-473D-A531-336FDCF5222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03339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8CD4F-E509-49EC-B621-FC55A57E51A9}" type="datetimeFigureOut">
              <a:rPr lang="ko-KR" altLang="en-US" smtClean="0"/>
              <a:t>2021-06-11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83ACD-656E-473D-A531-336FDCF5222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64352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8CD4F-E509-49EC-B621-FC55A57E51A9}" type="datetimeFigureOut">
              <a:rPr lang="ko-KR" altLang="en-US" smtClean="0"/>
              <a:t>2021-06-11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83ACD-656E-473D-A531-336FDCF5222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58165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8CD4F-E509-49EC-B621-FC55A57E51A9}" type="datetimeFigureOut">
              <a:rPr lang="ko-KR" altLang="en-US" smtClean="0"/>
              <a:t>2021-06-11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083ACD-656E-473D-A531-336FDCF5222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09018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 /><Relationship Id="rId7" Type="http://schemas.openxmlformats.org/officeDocument/2006/relationships/image" Target="../media/image7.jpeg" /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1.xml" /><Relationship Id="rId6" Type="http://schemas.openxmlformats.org/officeDocument/2006/relationships/image" Target="../media/image6.jpeg" /><Relationship Id="rId5" Type="http://schemas.openxmlformats.org/officeDocument/2006/relationships/image" Target="../media/image5.jpeg" /><Relationship Id="rId4" Type="http://schemas.openxmlformats.org/officeDocument/2006/relationships/image" Target="../media/image4.jpeg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 /><Relationship Id="rId7" Type="http://schemas.openxmlformats.org/officeDocument/2006/relationships/image" Target="../media/image13.jpeg" /><Relationship Id="rId2" Type="http://schemas.openxmlformats.org/officeDocument/2006/relationships/image" Target="../media/image8.jpeg" /><Relationship Id="rId1" Type="http://schemas.openxmlformats.org/officeDocument/2006/relationships/slideLayout" Target="../slideLayouts/slideLayout1.xml" /><Relationship Id="rId6" Type="http://schemas.openxmlformats.org/officeDocument/2006/relationships/image" Target="../media/image12.jpeg" /><Relationship Id="rId5" Type="http://schemas.openxmlformats.org/officeDocument/2006/relationships/image" Target="../media/image11.jpeg" /><Relationship Id="rId4" Type="http://schemas.openxmlformats.org/officeDocument/2006/relationships/image" Target="../media/image10.jpeg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 /><Relationship Id="rId2" Type="http://schemas.openxmlformats.org/officeDocument/2006/relationships/image" Target="../media/image14.png" /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직사각형 85">
            <a:extLst>
              <a:ext uri="{FF2B5EF4-FFF2-40B4-BE49-F238E27FC236}">
                <a16:creationId xmlns:a16="http://schemas.microsoft.com/office/drawing/2014/main" id="{187A0847-F727-6C4C-9E30-D501E98E9EB1}"/>
              </a:ext>
            </a:extLst>
          </p:cNvPr>
          <p:cNvSpPr/>
          <p:nvPr/>
        </p:nvSpPr>
        <p:spPr>
          <a:xfrm>
            <a:off x="2958417" y="3280498"/>
            <a:ext cx="5762237" cy="31021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ctr">
            <a:spAutoFit/>
          </a:bodyPr>
          <a:lstStyle/>
          <a:p>
            <a:pPr algn="ctr" defTabSz="410751" latinLnBrk="0" hangingPunct="0"/>
            <a:endParaRPr lang="ko-KR" altLang="en-US" sz="1547" dirty="0">
              <a:solidFill>
                <a:srgbClr val="FFFFFF"/>
              </a:solidFill>
              <a:sym typeface="Helvetica Neue Medium"/>
            </a:endParaRP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E0351BFE-21FF-0744-BCB6-DDC4D4425C50}"/>
              </a:ext>
            </a:extLst>
          </p:cNvPr>
          <p:cNvSpPr/>
          <p:nvPr/>
        </p:nvSpPr>
        <p:spPr>
          <a:xfrm>
            <a:off x="8769206" y="6621595"/>
            <a:ext cx="290802" cy="189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633" dirty="0">
                <a:solidFill>
                  <a:schemeClr val="tx1">
                    <a:lumMod val="85000"/>
                    <a:lumOff val="15000"/>
                  </a:schemeClr>
                </a:solidFill>
                <a:latin typeface="NanumBarunGothic UltraLight" panose="020B0603020101020101" pitchFamily="34" charset="-127"/>
                <a:ea typeface="NanumBarunGothic UltraLight" panose="020B0603020101020101" pitchFamily="34" charset="-127"/>
              </a:rPr>
              <a:t>01</a:t>
            </a:r>
          </a:p>
        </p:txBody>
      </p:sp>
      <p:cxnSp>
        <p:nvCxnSpPr>
          <p:cNvPr id="17" name="직선 연결선[R] 16">
            <a:extLst>
              <a:ext uri="{FF2B5EF4-FFF2-40B4-BE49-F238E27FC236}">
                <a16:creationId xmlns:a16="http://schemas.microsoft.com/office/drawing/2014/main" id="{981AF829-CA3E-A143-ABBA-6A93D6A52192}"/>
              </a:ext>
            </a:extLst>
          </p:cNvPr>
          <p:cNvCxnSpPr>
            <a:cxnSpLocks/>
          </p:cNvCxnSpPr>
          <p:nvPr/>
        </p:nvCxnSpPr>
        <p:spPr>
          <a:xfrm>
            <a:off x="8936018" y="398105"/>
            <a:ext cx="0" cy="6061788"/>
          </a:xfrm>
          <a:prstGeom prst="line">
            <a:avLst/>
          </a:prstGeom>
          <a:noFill/>
          <a:ln w="6350" cap="flat">
            <a:solidFill>
              <a:schemeClr val="bg1">
                <a:lumMod val="65000"/>
              </a:schemeClr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58611F05-11B5-DA4F-A13C-07E2FB50E0D4}"/>
              </a:ext>
            </a:extLst>
          </p:cNvPr>
          <p:cNvSpPr txBox="1"/>
          <p:nvPr/>
        </p:nvSpPr>
        <p:spPr>
          <a:xfrm>
            <a:off x="7985982" y="83931"/>
            <a:ext cx="1006765" cy="24526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ctr">
            <a:spAutoFit/>
          </a:bodyPr>
          <a:lstStyle/>
          <a:p>
            <a:r>
              <a:rPr lang="en-US" altLang="ko-KR" sz="1125" dirty="0">
                <a:solidFill>
                  <a:schemeClr val="tx1">
                    <a:lumMod val="75000"/>
                    <a:lumOff val="25000"/>
                  </a:schemeClr>
                </a:solidFill>
                <a:latin typeface="NanumBarunGothic" panose="020B0603020101020101" pitchFamily="34" charset="-127"/>
                <a:ea typeface="NanumBarunGothic" panose="020B0603020101020101" pitchFamily="34" charset="-127"/>
              </a:rPr>
              <a:t>VALUEVENUE</a:t>
            </a:r>
            <a:endParaRPr lang="ko-KR" altLang="en-US" sz="1125" dirty="0">
              <a:solidFill>
                <a:schemeClr val="tx1">
                  <a:lumMod val="75000"/>
                  <a:lumOff val="25000"/>
                </a:schemeClr>
              </a:solidFill>
              <a:latin typeface="NanumBarunGothic" panose="020B0603020101020101" pitchFamily="34" charset="-127"/>
              <a:ea typeface="NanumBarunGothic" panose="020B0603020101020101" pitchFamily="34" charset="-127"/>
              <a:sym typeface="Helvetica Neue"/>
            </a:endParaRP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F14B7BA5-4E49-844E-A0C8-C0E9B59C2713}"/>
              </a:ext>
            </a:extLst>
          </p:cNvPr>
          <p:cNvSpPr/>
          <p:nvPr/>
        </p:nvSpPr>
        <p:spPr>
          <a:xfrm>
            <a:off x="628439" y="6175648"/>
            <a:ext cx="1892919" cy="284245"/>
          </a:xfrm>
          <a:prstGeom prst="rect">
            <a:avLst/>
          </a:prstGeom>
        </p:spPr>
        <p:txBody>
          <a:bodyPr wrap="square" anchor="b">
            <a:spAutoFit/>
          </a:bodyPr>
          <a:lstStyle/>
          <a:p>
            <a:pPr algn="l">
              <a:lnSpc>
                <a:spcPct val="150000"/>
              </a:lnSpc>
            </a:pPr>
            <a:r>
              <a:rPr lang="ko-KR" altLang="en-US" sz="984" dirty="0">
                <a:solidFill>
                  <a:schemeClr val="tx1">
                    <a:lumMod val="65000"/>
                    <a:lumOff val="35000"/>
                  </a:schemeClr>
                </a:solidFill>
                <a:latin typeface="Nanum Gothic" charset="-127"/>
                <a:ea typeface="Nanum Gothic" charset="-127"/>
                <a:cs typeface="Nanum Gothic" charset="-127"/>
              </a:rPr>
              <a:t>브랜드 </a:t>
            </a:r>
            <a:r>
              <a:rPr lang="en-US" altLang="ko-KR" sz="984" dirty="0">
                <a:solidFill>
                  <a:schemeClr val="tx1">
                    <a:lumMod val="65000"/>
                    <a:lumOff val="35000"/>
                  </a:schemeClr>
                </a:solidFill>
                <a:latin typeface="Nanum Gothic" charset="-127"/>
                <a:ea typeface="Nanum Gothic" charset="-127"/>
                <a:cs typeface="Nanum Gothic" charset="-127"/>
              </a:rPr>
              <a:t>1</a:t>
            </a:r>
            <a:r>
              <a:rPr lang="ko-KR" altLang="en-US" sz="984" dirty="0">
                <a:solidFill>
                  <a:schemeClr val="tx1">
                    <a:lumMod val="65000"/>
                    <a:lumOff val="35000"/>
                  </a:schemeClr>
                </a:solidFill>
                <a:latin typeface="Nanum Gothic" charset="-127"/>
                <a:ea typeface="Nanum Gothic" charset="-127"/>
                <a:cs typeface="Nanum Gothic" charset="-127"/>
              </a:rPr>
              <a:t>줄 소개</a:t>
            </a:r>
            <a:r>
              <a:rPr lang="en-US" altLang="ko-KR" sz="984" dirty="0">
                <a:solidFill>
                  <a:schemeClr val="tx1">
                    <a:lumMod val="65000"/>
                    <a:lumOff val="35000"/>
                  </a:schemeClr>
                </a:solidFill>
                <a:latin typeface="Nanum Gothic" charset="-127"/>
                <a:ea typeface="Nanum Gothic" charset="-127"/>
                <a:cs typeface="Nanum Gothic" charset="-127"/>
              </a:rPr>
              <a:t>:</a:t>
            </a:r>
          </a:p>
        </p:txBody>
      </p:sp>
      <p:sp>
        <p:nvSpPr>
          <p:cNvPr id="93" name="타원 92">
            <a:extLst>
              <a:ext uri="{FF2B5EF4-FFF2-40B4-BE49-F238E27FC236}">
                <a16:creationId xmlns:a16="http://schemas.microsoft.com/office/drawing/2014/main" id="{0832CE66-B0A5-A24F-8987-40EF41F19DDE}"/>
              </a:ext>
            </a:extLst>
          </p:cNvPr>
          <p:cNvSpPr/>
          <p:nvPr/>
        </p:nvSpPr>
        <p:spPr>
          <a:xfrm>
            <a:off x="552801" y="4989758"/>
            <a:ext cx="37818" cy="436220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ctr">
            <a:spAutoFit/>
          </a:bodyPr>
          <a:lstStyle/>
          <a:p>
            <a:pPr algn="ctr" defTabSz="410751" latinLnBrk="0" hangingPunct="0"/>
            <a:endParaRPr lang="ko-KR" altLang="en-US" sz="1547">
              <a:solidFill>
                <a:srgbClr val="FFFFFF"/>
              </a:solidFill>
              <a:sym typeface="Helvetica Neue Medium"/>
            </a:endParaRPr>
          </a:p>
        </p:txBody>
      </p:sp>
      <p:sp>
        <p:nvSpPr>
          <p:cNvPr id="44" name="직사각형 43">
            <a:extLst>
              <a:ext uri="{FF2B5EF4-FFF2-40B4-BE49-F238E27FC236}">
                <a16:creationId xmlns:a16="http://schemas.microsoft.com/office/drawing/2014/main" id="{F14B7BA5-4E49-844E-A0C8-C0E9B59C2713}"/>
              </a:ext>
            </a:extLst>
          </p:cNvPr>
          <p:cNvSpPr/>
          <p:nvPr/>
        </p:nvSpPr>
        <p:spPr>
          <a:xfrm>
            <a:off x="6091260" y="476672"/>
            <a:ext cx="2784491" cy="2842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endParaRPr lang="en-US" altLang="ko-KR" sz="984" dirty="0">
              <a:latin typeface="Nanum Gothic" charset="-127"/>
              <a:ea typeface="Nanum Gothic" charset="-127"/>
              <a:cs typeface="Nanum Gothic" charset="-127"/>
            </a:endParaRPr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E57BC694-8690-964F-8172-D1B0135CFAE8}"/>
              </a:ext>
            </a:extLst>
          </p:cNvPr>
          <p:cNvSpPr/>
          <p:nvPr/>
        </p:nvSpPr>
        <p:spPr>
          <a:xfrm>
            <a:off x="486616" y="398105"/>
            <a:ext cx="1695349" cy="438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ko-KR" altLang="en-US" sz="2250" dirty="0">
                <a:solidFill>
                  <a:schemeClr val="tx1">
                    <a:lumMod val="65000"/>
                    <a:lumOff val="35000"/>
                  </a:schemeClr>
                </a:solidFill>
                <a:latin typeface="NanumBarunGothic" panose="020B0603020101020101" pitchFamily="34" charset="-127"/>
                <a:ea typeface="NanumBarunGothic" panose="020B0603020101020101" pitchFamily="34" charset="-127"/>
              </a:rPr>
              <a:t>브랜드 소개</a:t>
            </a:r>
            <a:endParaRPr lang="en-US" altLang="ko-KR" sz="2250" dirty="0">
              <a:solidFill>
                <a:schemeClr val="tx1">
                  <a:lumMod val="65000"/>
                  <a:lumOff val="35000"/>
                </a:schemeClr>
              </a:solidFill>
              <a:latin typeface="NanumBarunGothic" panose="020B0603020101020101" pitchFamily="34" charset="-127"/>
              <a:ea typeface="NanumBarunGothic" panose="020B0603020101020101" pitchFamily="34" charset="-127"/>
            </a:endParaRPr>
          </a:p>
        </p:txBody>
      </p:sp>
      <p:cxnSp>
        <p:nvCxnSpPr>
          <p:cNvPr id="18" name="직선 연결선[R] 17"/>
          <p:cNvCxnSpPr/>
          <p:nvPr/>
        </p:nvCxnSpPr>
        <p:spPr>
          <a:xfrm>
            <a:off x="5855096" y="406105"/>
            <a:ext cx="20801" cy="1767663"/>
          </a:xfrm>
          <a:prstGeom prst="line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F14B7BA5-4E49-844E-A0C8-C0E9B59C2713}"/>
              </a:ext>
            </a:extLst>
          </p:cNvPr>
          <p:cNvSpPr/>
          <p:nvPr/>
        </p:nvSpPr>
        <p:spPr>
          <a:xfrm>
            <a:off x="3022504" y="452699"/>
            <a:ext cx="2617228" cy="2842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ko-KR" sz="984" dirty="0">
                <a:latin typeface="Nanum Gothic" charset="-127"/>
                <a:ea typeface="Nanum Gothic" charset="-127"/>
                <a:cs typeface="Nanum Gothic" charset="-127"/>
              </a:rPr>
              <a:t>SS </a:t>
            </a:r>
            <a:r>
              <a:rPr lang="ko-KR" altLang="en-US" sz="984" dirty="0">
                <a:latin typeface="Nanum Gothic" charset="-127"/>
                <a:ea typeface="Nanum Gothic" charset="-127"/>
                <a:cs typeface="Nanum Gothic" charset="-127"/>
              </a:rPr>
              <a:t>컬렉션</a:t>
            </a:r>
            <a:endParaRPr lang="en-US" altLang="ko-KR" sz="984" dirty="0">
              <a:latin typeface="Nanum Gothic" charset="-127"/>
              <a:ea typeface="Nanum Gothic" charset="-127"/>
              <a:cs typeface="Nanum Gothic" charset="-127"/>
            </a:endParaRPr>
          </a:p>
        </p:txBody>
      </p:sp>
      <p:cxnSp>
        <p:nvCxnSpPr>
          <p:cNvPr id="20" name="직선 연결선[R] 19"/>
          <p:cNvCxnSpPr/>
          <p:nvPr/>
        </p:nvCxnSpPr>
        <p:spPr>
          <a:xfrm>
            <a:off x="2958415" y="2156264"/>
            <a:ext cx="5750074" cy="0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1" name="직선 연결선[R] 20">
            <a:extLst>
              <a:ext uri="{FF2B5EF4-FFF2-40B4-BE49-F238E27FC236}">
                <a16:creationId xmlns:a16="http://schemas.microsoft.com/office/drawing/2014/main" id="{24D153BB-D7FD-C44D-9754-E040B3242E48}"/>
              </a:ext>
            </a:extLst>
          </p:cNvPr>
          <p:cNvCxnSpPr>
            <a:cxnSpLocks/>
          </p:cNvCxnSpPr>
          <p:nvPr/>
        </p:nvCxnSpPr>
        <p:spPr>
          <a:xfrm>
            <a:off x="219739" y="398106"/>
            <a:ext cx="0" cy="5536134"/>
          </a:xfrm>
          <a:prstGeom prst="line">
            <a:avLst/>
          </a:prstGeom>
          <a:noFill/>
          <a:ln w="6350" cap="flat">
            <a:solidFill>
              <a:schemeClr val="bg1">
                <a:lumMod val="65000"/>
              </a:schemeClr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2" name="TextBox 14">
            <a:extLst>
              <a:ext uri="{FF2B5EF4-FFF2-40B4-BE49-F238E27FC236}">
                <a16:creationId xmlns:a16="http://schemas.microsoft.com/office/drawing/2014/main" id="{CD096134-52DF-5F42-83FF-0AEA9385DD03}"/>
              </a:ext>
            </a:extLst>
          </p:cNvPr>
          <p:cNvSpPr txBox="1"/>
          <p:nvPr/>
        </p:nvSpPr>
        <p:spPr>
          <a:xfrm rot="16200000">
            <a:off x="-598672" y="5577291"/>
            <a:ext cx="1652313" cy="24526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ctr">
            <a:spAutoFit/>
          </a:bodyPr>
          <a:lstStyle/>
          <a:p>
            <a:pPr algn="l"/>
            <a:r>
              <a:rPr lang="en-US" altLang="ko-KR" sz="1125" dirty="0">
                <a:solidFill>
                  <a:schemeClr val="tx1">
                    <a:lumMod val="75000"/>
                    <a:lumOff val="25000"/>
                  </a:schemeClr>
                </a:solidFill>
                <a:latin typeface="NanumBarunGothic" panose="020B0603020101020101" pitchFamily="34" charset="-127"/>
                <a:ea typeface="NanumBarunGothic" panose="020B0603020101020101" pitchFamily="34" charset="-127"/>
              </a:rPr>
              <a:t>BRAND</a:t>
            </a:r>
            <a:endParaRPr lang="ko-KR" altLang="en-US" sz="1125" dirty="0">
              <a:solidFill>
                <a:schemeClr val="tx1">
                  <a:lumMod val="75000"/>
                  <a:lumOff val="25000"/>
                </a:schemeClr>
              </a:solidFill>
              <a:latin typeface="NanumBarunGothic" panose="020B0603020101020101" pitchFamily="34" charset="-127"/>
              <a:ea typeface="NanumBarunGothic" panose="020B0603020101020101" pitchFamily="34" charset="-127"/>
              <a:sym typeface="Helvetica Neue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486616" y="3668162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900" b="1" dirty="0">
                <a:solidFill>
                  <a:srgbClr val="C00000"/>
                </a:solidFill>
                <a:latin typeface="Nanum Gothic" charset="-127"/>
                <a:ea typeface="Nanum Gothic" charset="-127"/>
                <a:cs typeface="Nanum Gothic" charset="-127"/>
              </a:rPr>
              <a:t>상기 문안은 예시 이므로 브랜드 내용으로</a:t>
            </a:r>
            <a:endParaRPr lang="en-US" altLang="ko-KR" sz="900" b="1" dirty="0">
              <a:solidFill>
                <a:srgbClr val="C00000"/>
              </a:solidFill>
              <a:latin typeface="Nanum Gothic" charset="-127"/>
              <a:ea typeface="Nanum Gothic" charset="-127"/>
              <a:cs typeface="Nanum Gothic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900" b="1" dirty="0">
                <a:solidFill>
                  <a:srgbClr val="C00000"/>
                </a:solidFill>
                <a:latin typeface="Nanum Gothic" charset="-127"/>
                <a:ea typeface="Nanum Gothic" charset="-127"/>
                <a:cs typeface="Nanum Gothic" charset="-127"/>
              </a:rPr>
              <a:t> 모두 수정하시면 됩니다</a:t>
            </a:r>
            <a:r>
              <a:rPr lang="en-US" altLang="ko-KR" sz="900" b="1" dirty="0">
                <a:solidFill>
                  <a:srgbClr val="C00000"/>
                </a:solidFill>
                <a:latin typeface="Nanum Gothic" charset="-127"/>
                <a:ea typeface="Nanum Gothic" charset="-127"/>
                <a:cs typeface="Nanum Gothic" charset="-127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sz="900" b="1" dirty="0">
                <a:solidFill>
                  <a:srgbClr val="C00000"/>
                </a:solidFill>
                <a:latin typeface="Nanum Gothic" charset="-127"/>
                <a:ea typeface="Nanum Gothic" charset="-127"/>
                <a:cs typeface="Nanum Gothic" charset="-127"/>
              </a:rPr>
              <a:t>파일 </a:t>
            </a:r>
            <a:r>
              <a:rPr lang="ko-KR" altLang="en-US" sz="900" b="1" dirty="0" err="1">
                <a:solidFill>
                  <a:srgbClr val="C00000"/>
                </a:solidFill>
                <a:latin typeface="Nanum Gothic" charset="-127"/>
                <a:ea typeface="Nanum Gothic" charset="-127"/>
                <a:cs typeface="Nanum Gothic" charset="-127"/>
              </a:rPr>
              <a:t>포멧</a:t>
            </a:r>
            <a:r>
              <a:rPr lang="ko-KR" altLang="en-US" sz="900" b="1" dirty="0">
                <a:solidFill>
                  <a:srgbClr val="C00000"/>
                </a:solidFill>
                <a:latin typeface="Nanum Gothic" charset="-127"/>
                <a:ea typeface="Nanum Gothic" charset="-127"/>
                <a:cs typeface="Nanum Gothic" charset="-127"/>
              </a:rPr>
              <a:t> 및 레이아웃 임의로 바꾸지 마시고</a:t>
            </a:r>
            <a:endParaRPr lang="en-US" altLang="ko-KR" sz="900" b="1" dirty="0">
              <a:solidFill>
                <a:srgbClr val="C00000"/>
              </a:solidFill>
              <a:latin typeface="Nanum Gothic" charset="-127"/>
              <a:ea typeface="Nanum Gothic" charset="-127"/>
              <a:cs typeface="Nanum Gothic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900" b="1" dirty="0">
                <a:solidFill>
                  <a:srgbClr val="C00000"/>
                </a:solidFill>
                <a:latin typeface="Nanum Gothic" charset="-127"/>
                <a:ea typeface="Nanum Gothic" charset="-127"/>
                <a:cs typeface="Nanum Gothic" charset="-127"/>
              </a:rPr>
              <a:t> 내용과 사진만 바꿔서 넣어주세요</a:t>
            </a:r>
            <a:r>
              <a:rPr lang="en-US" altLang="ko-KR" sz="900" b="1" dirty="0">
                <a:solidFill>
                  <a:srgbClr val="C00000"/>
                </a:solidFill>
                <a:latin typeface="Nanum Gothic" charset="-127"/>
                <a:ea typeface="Nanum Gothic" charset="-127"/>
                <a:cs typeface="Nanum Gothic" charset="-127"/>
              </a:rPr>
              <a:t>!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22504" y="1277904"/>
            <a:ext cx="21001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SS Collection</a:t>
            </a:r>
            <a:endParaRPr lang="ko-KR" altLang="en-US" dirty="0"/>
          </a:p>
        </p:txBody>
      </p:sp>
      <p:pic>
        <p:nvPicPr>
          <p:cNvPr id="4099" name="Picture 3" descr="C:\Users\Administrator\Desktop\엄마옷\KakaoTalk_20210425_173351565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2072" y="2940663"/>
            <a:ext cx="5114925" cy="2695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0847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직사각형 15">
            <a:extLst>
              <a:ext uri="{FF2B5EF4-FFF2-40B4-BE49-F238E27FC236}">
                <a16:creationId xmlns:a16="http://schemas.microsoft.com/office/drawing/2014/main" id="{E0351BFE-21FF-0744-BCB6-DDC4D4425C50}"/>
              </a:ext>
            </a:extLst>
          </p:cNvPr>
          <p:cNvSpPr/>
          <p:nvPr/>
        </p:nvSpPr>
        <p:spPr>
          <a:xfrm>
            <a:off x="8769206" y="6621595"/>
            <a:ext cx="290802" cy="189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633" dirty="0">
                <a:solidFill>
                  <a:schemeClr val="tx1">
                    <a:lumMod val="85000"/>
                    <a:lumOff val="15000"/>
                  </a:schemeClr>
                </a:solidFill>
                <a:latin typeface="NanumBarunGothic UltraLight" panose="020B0603020101020101" pitchFamily="34" charset="-127"/>
                <a:ea typeface="NanumBarunGothic UltraLight" panose="020B0603020101020101" pitchFamily="34" charset="-127"/>
              </a:rPr>
              <a:t>02</a:t>
            </a:r>
          </a:p>
        </p:txBody>
      </p:sp>
      <p:cxnSp>
        <p:nvCxnSpPr>
          <p:cNvPr id="17" name="직선 연결선[R] 16">
            <a:extLst>
              <a:ext uri="{FF2B5EF4-FFF2-40B4-BE49-F238E27FC236}">
                <a16:creationId xmlns:a16="http://schemas.microsoft.com/office/drawing/2014/main" id="{981AF829-CA3E-A143-ABBA-6A93D6A52192}"/>
              </a:ext>
            </a:extLst>
          </p:cNvPr>
          <p:cNvCxnSpPr>
            <a:cxnSpLocks/>
          </p:cNvCxnSpPr>
          <p:nvPr/>
        </p:nvCxnSpPr>
        <p:spPr>
          <a:xfrm>
            <a:off x="8936018" y="398105"/>
            <a:ext cx="0" cy="6061788"/>
          </a:xfrm>
          <a:prstGeom prst="line">
            <a:avLst/>
          </a:prstGeom>
          <a:noFill/>
          <a:ln w="6350" cap="flat">
            <a:solidFill>
              <a:schemeClr val="bg1">
                <a:lumMod val="65000"/>
              </a:schemeClr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58611F05-11B5-DA4F-A13C-07E2FB50E0D4}"/>
              </a:ext>
            </a:extLst>
          </p:cNvPr>
          <p:cNvSpPr txBox="1"/>
          <p:nvPr/>
        </p:nvSpPr>
        <p:spPr>
          <a:xfrm>
            <a:off x="7985982" y="83931"/>
            <a:ext cx="1006765" cy="24526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ctr">
            <a:spAutoFit/>
          </a:bodyPr>
          <a:lstStyle/>
          <a:p>
            <a:r>
              <a:rPr lang="en-US" altLang="ko-KR" sz="1125" dirty="0">
                <a:solidFill>
                  <a:schemeClr val="tx1">
                    <a:lumMod val="75000"/>
                    <a:lumOff val="25000"/>
                  </a:schemeClr>
                </a:solidFill>
                <a:latin typeface="NanumBarunGothic" panose="020B0603020101020101" pitchFamily="34" charset="-127"/>
                <a:ea typeface="NanumBarunGothic" panose="020B0603020101020101" pitchFamily="34" charset="-127"/>
              </a:rPr>
              <a:t>VALUEVENUE</a:t>
            </a:r>
            <a:endParaRPr lang="ko-KR" altLang="en-US" sz="1125" dirty="0">
              <a:solidFill>
                <a:schemeClr val="tx1">
                  <a:lumMod val="75000"/>
                  <a:lumOff val="25000"/>
                </a:schemeClr>
              </a:solidFill>
              <a:latin typeface="NanumBarunGothic" panose="020B0603020101020101" pitchFamily="34" charset="-127"/>
              <a:ea typeface="NanumBarunGothic" panose="020B0603020101020101" pitchFamily="34" charset="-127"/>
              <a:sym typeface="Helvetica Neue"/>
            </a:endParaRPr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E57BC694-8690-964F-8172-D1B0135CFAE8}"/>
              </a:ext>
            </a:extLst>
          </p:cNvPr>
          <p:cNvSpPr/>
          <p:nvPr/>
        </p:nvSpPr>
        <p:spPr>
          <a:xfrm>
            <a:off x="486616" y="398105"/>
            <a:ext cx="1695349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ko-KR" altLang="en-US" sz="2250" dirty="0">
                <a:solidFill>
                  <a:schemeClr val="tx1">
                    <a:lumMod val="65000"/>
                    <a:lumOff val="35000"/>
                  </a:schemeClr>
                </a:solidFill>
                <a:latin typeface="NanumBarunGothic" panose="020B0603020101020101" pitchFamily="34" charset="-127"/>
                <a:ea typeface="NanumBarunGothic" panose="020B0603020101020101" pitchFamily="34" charset="-127"/>
              </a:rPr>
              <a:t>브랜드 보유집기</a:t>
            </a:r>
            <a:endParaRPr lang="en-US" altLang="ko-KR" sz="2250" dirty="0">
              <a:solidFill>
                <a:schemeClr val="tx1">
                  <a:lumMod val="65000"/>
                  <a:lumOff val="35000"/>
                </a:schemeClr>
              </a:solidFill>
              <a:latin typeface="NanumBarunGothic" panose="020B0603020101020101" pitchFamily="34" charset="-127"/>
              <a:ea typeface="NanumBarunGothic" panose="020B0603020101020101" pitchFamily="34" charset="-127"/>
            </a:endParaRPr>
          </a:p>
        </p:txBody>
      </p:sp>
      <p:sp>
        <p:nvSpPr>
          <p:cNvPr id="35" name="직사각형 34">
            <a:extLst>
              <a:ext uri="{FF2B5EF4-FFF2-40B4-BE49-F238E27FC236}">
                <a16:creationId xmlns:a16="http://schemas.microsoft.com/office/drawing/2014/main" id="{CA2053E1-2974-DE46-832D-EB16392C283A}"/>
              </a:ext>
            </a:extLst>
          </p:cNvPr>
          <p:cNvSpPr/>
          <p:nvPr/>
        </p:nvSpPr>
        <p:spPr>
          <a:xfrm>
            <a:off x="2958417" y="3280498"/>
            <a:ext cx="5762237" cy="31021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ctr">
            <a:spAutoFit/>
          </a:bodyPr>
          <a:lstStyle/>
          <a:p>
            <a:pPr algn="ctr" defTabSz="410751" latinLnBrk="0" hangingPunct="0"/>
            <a:endParaRPr lang="ko-KR" altLang="en-US" sz="1547">
              <a:solidFill>
                <a:srgbClr val="FFFFFF"/>
              </a:solidFill>
              <a:sym typeface="Helvetica Neue Medium"/>
            </a:endParaRPr>
          </a:p>
        </p:txBody>
      </p:sp>
      <p:sp>
        <p:nvSpPr>
          <p:cNvPr id="39" name="TextBox 5"/>
          <p:cNvSpPr txBox="1">
            <a:spLocks noChangeArrowheads="1"/>
          </p:cNvSpPr>
          <p:nvPr/>
        </p:nvSpPr>
        <p:spPr bwMode="auto">
          <a:xfrm>
            <a:off x="2934664" y="2156263"/>
            <a:ext cx="835157" cy="183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4290" tIns="32145" rIns="64290" bIns="32145">
            <a:spAutoFit/>
          </a:bodyPr>
          <a:lstStyle>
            <a:lvl1pPr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5146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29718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4290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38862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algn="l"/>
            <a:r>
              <a:rPr lang="ko-KR" altLang="en-US" sz="773" b="0" dirty="0">
                <a:latin typeface="Nanum Gothic" charset="-127"/>
                <a:ea typeface="Nanum Gothic" charset="-127"/>
                <a:cs typeface="Nanum Gothic" charset="-127"/>
              </a:rPr>
              <a:t>매대 대용 테이블</a:t>
            </a:r>
          </a:p>
        </p:txBody>
      </p:sp>
      <p:sp>
        <p:nvSpPr>
          <p:cNvPr id="41" name="TextBox 5"/>
          <p:cNvSpPr txBox="1">
            <a:spLocks noChangeArrowheads="1"/>
          </p:cNvSpPr>
          <p:nvPr/>
        </p:nvSpPr>
        <p:spPr bwMode="auto">
          <a:xfrm>
            <a:off x="2901596" y="6219176"/>
            <a:ext cx="621958" cy="183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4290" tIns="32145" rIns="64290" bIns="32145">
            <a:spAutoFit/>
          </a:bodyPr>
          <a:lstStyle>
            <a:lvl1pPr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5146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29718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4290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38862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algn="l"/>
            <a:r>
              <a:rPr lang="ko-KR" altLang="en-US" sz="773" b="0">
                <a:latin typeface="Nanum Gothic" charset="-127"/>
                <a:ea typeface="Nanum Gothic" charset="-127"/>
                <a:cs typeface="Nanum Gothic" charset="-127"/>
              </a:rPr>
              <a:t>디자인 행거</a:t>
            </a:r>
            <a:endParaRPr lang="ko-KR" altLang="en-US" sz="773" b="0" dirty="0">
              <a:latin typeface="Nanum Gothic" charset="-127"/>
              <a:ea typeface="Nanum Gothic" charset="-127"/>
              <a:cs typeface="Nanum Gothic" charset="-127"/>
            </a:endParaRPr>
          </a:p>
        </p:txBody>
      </p:sp>
      <p:sp>
        <p:nvSpPr>
          <p:cNvPr id="42" name="TextBox 5"/>
          <p:cNvSpPr txBox="1">
            <a:spLocks noChangeArrowheads="1"/>
          </p:cNvSpPr>
          <p:nvPr/>
        </p:nvSpPr>
        <p:spPr bwMode="auto">
          <a:xfrm>
            <a:off x="5765025" y="2156263"/>
            <a:ext cx="894469" cy="183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4290" tIns="32145" rIns="64290" bIns="32145">
            <a:spAutoFit/>
          </a:bodyPr>
          <a:lstStyle>
            <a:lvl1pPr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5146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29718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4290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38862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algn="l"/>
            <a:r>
              <a:rPr lang="ko-KR" altLang="en-US" sz="773" b="0" dirty="0">
                <a:latin typeface="Nanum Gothic" charset="-127"/>
                <a:ea typeface="Nanum Gothic" charset="-127"/>
                <a:cs typeface="Nanum Gothic" charset="-127"/>
              </a:rPr>
              <a:t>매대 대용 테이블</a:t>
            </a:r>
            <a:r>
              <a:rPr lang="en-US" altLang="ko-KR" sz="773" b="0" dirty="0">
                <a:latin typeface="Nanum Gothic" charset="-127"/>
                <a:ea typeface="Nanum Gothic" charset="-127"/>
                <a:cs typeface="Nanum Gothic" charset="-127"/>
              </a:rPr>
              <a:t>2</a:t>
            </a:r>
            <a:endParaRPr lang="ko-KR" altLang="en-US" sz="773" b="0" dirty="0">
              <a:latin typeface="Nanum Gothic" charset="-127"/>
              <a:ea typeface="Nanum Gothic" charset="-127"/>
              <a:cs typeface="Nanum Gothic" charset="-127"/>
            </a:endParaRPr>
          </a:p>
        </p:txBody>
      </p:sp>
      <p:sp>
        <p:nvSpPr>
          <p:cNvPr id="43" name="TextBox 5"/>
          <p:cNvSpPr txBox="1">
            <a:spLocks noChangeArrowheads="1"/>
          </p:cNvSpPr>
          <p:nvPr/>
        </p:nvSpPr>
        <p:spPr bwMode="auto">
          <a:xfrm>
            <a:off x="2864794" y="4166840"/>
            <a:ext cx="1333444" cy="183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4290" tIns="32145" rIns="64290" bIns="32145">
            <a:spAutoFit/>
          </a:bodyPr>
          <a:lstStyle>
            <a:lvl1pPr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5146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29718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4290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38862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algn="l"/>
            <a:r>
              <a:rPr lang="en-US" altLang="ko-KR" sz="773" b="0" dirty="0">
                <a:latin typeface="Nanum Gothic" charset="-127"/>
                <a:ea typeface="Nanum Gothic" charset="-127"/>
                <a:cs typeface="Nanum Gothic" charset="-127"/>
              </a:rPr>
              <a:t>VMD </a:t>
            </a:r>
            <a:r>
              <a:rPr lang="ko-KR" altLang="en-US" sz="773" b="0" dirty="0" err="1">
                <a:latin typeface="Nanum Gothic" charset="-127"/>
                <a:ea typeface="Nanum Gothic" charset="-127"/>
                <a:cs typeface="Nanum Gothic" charset="-127"/>
              </a:rPr>
              <a:t>연출용</a:t>
            </a:r>
            <a:r>
              <a:rPr lang="ko-KR" altLang="en-US" sz="773" b="0" dirty="0">
                <a:latin typeface="Nanum Gothic" charset="-127"/>
                <a:ea typeface="Nanum Gothic" charset="-127"/>
                <a:cs typeface="Nanum Gothic" charset="-127"/>
              </a:rPr>
              <a:t> 테이블</a:t>
            </a:r>
          </a:p>
        </p:txBody>
      </p:sp>
      <p:sp>
        <p:nvSpPr>
          <p:cNvPr id="44" name="TextBox 5"/>
          <p:cNvSpPr txBox="1">
            <a:spLocks noChangeArrowheads="1"/>
          </p:cNvSpPr>
          <p:nvPr/>
        </p:nvSpPr>
        <p:spPr bwMode="auto">
          <a:xfrm>
            <a:off x="5774290" y="6243005"/>
            <a:ext cx="681269" cy="183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4290" tIns="32145" rIns="64290" bIns="32145">
            <a:spAutoFit/>
          </a:bodyPr>
          <a:lstStyle>
            <a:lvl1pPr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5146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29718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4290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38862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algn="l"/>
            <a:r>
              <a:rPr lang="ko-KR" altLang="en-US" sz="773" b="0" dirty="0">
                <a:latin typeface="Nanum Gothic" charset="-127"/>
                <a:ea typeface="Nanum Gothic" charset="-127"/>
                <a:cs typeface="Nanum Gothic" charset="-127"/>
              </a:rPr>
              <a:t>디자인 </a:t>
            </a:r>
            <a:r>
              <a:rPr lang="ko-KR" altLang="en-US" sz="773" b="0" dirty="0" err="1">
                <a:latin typeface="Nanum Gothic" charset="-127"/>
                <a:ea typeface="Nanum Gothic" charset="-127"/>
                <a:cs typeface="Nanum Gothic" charset="-127"/>
              </a:rPr>
              <a:t>행거</a:t>
            </a:r>
            <a:r>
              <a:rPr lang="en-US" altLang="ko-KR" sz="773" b="0" dirty="0">
                <a:latin typeface="Nanum Gothic" charset="-127"/>
                <a:ea typeface="Nanum Gothic" charset="-127"/>
                <a:cs typeface="Nanum Gothic" charset="-127"/>
              </a:rPr>
              <a:t>2</a:t>
            </a:r>
            <a:endParaRPr lang="ko-KR" altLang="en-US" sz="773" b="0" dirty="0">
              <a:latin typeface="Nanum Gothic" charset="-127"/>
              <a:ea typeface="Nanum Gothic" charset="-127"/>
              <a:cs typeface="Nanum Gothic" charset="-127"/>
            </a:endParaRPr>
          </a:p>
        </p:txBody>
      </p:sp>
      <p:sp>
        <p:nvSpPr>
          <p:cNvPr id="45" name="TextBox 5"/>
          <p:cNvSpPr txBox="1">
            <a:spLocks noChangeArrowheads="1"/>
          </p:cNvSpPr>
          <p:nvPr/>
        </p:nvSpPr>
        <p:spPr bwMode="auto">
          <a:xfrm>
            <a:off x="5787003" y="4166840"/>
            <a:ext cx="1483520" cy="183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4290" tIns="32145" rIns="64290" bIns="32145">
            <a:spAutoFit/>
          </a:bodyPr>
          <a:lstStyle>
            <a:lvl1pPr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5146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29718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4290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38862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algn="l"/>
            <a:r>
              <a:rPr lang="en-US" altLang="ko-KR" sz="773" b="0" dirty="0">
                <a:latin typeface="Nanum Gothic" charset="-127"/>
                <a:ea typeface="Nanum Gothic" charset="-127"/>
                <a:cs typeface="Nanum Gothic" charset="-127"/>
              </a:rPr>
              <a:t>VMD </a:t>
            </a:r>
            <a:r>
              <a:rPr lang="ko-KR" altLang="en-US" sz="773" b="0" dirty="0" err="1">
                <a:latin typeface="Nanum Gothic" charset="-127"/>
                <a:ea typeface="Nanum Gothic" charset="-127"/>
                <a:cs typeface="Nanum Gothic" charset="-127"/>
              </a:rPr>
              <a:t>연출용</a:t>
            </a:r>
            <a:r>
              <a:rPr lang="ko-KR" altLang="en-US" sz="773" b="0" dirty="0">
                <a:latin typeface="Nanum Gothic" charset="-127"/>
                <a:ea typeface="Nanum Gothic" charset="-127"/>
                <a:cs typeface="Nanum Gothic" charset="-127"/>
              </a:rPr>
              <a:t> 테이블</a:t>
            </a:r>
            <a:r>
              <a:rPr lang="en-US" altLang="ko-KR" sz="773" b="0" dirty="0">
                <a:latin typeface="Nanum Gothic" charset="-127"/>
                <a:ea typeface="Nanum Gothic" charset="-127"/>
                <a:cs typeface="Nanum Gothic" charset="-127"/>
              </a:rPr>
              <a:t>2</a:t>
            </a:r>
            <a:endParaRPr lang="ko-KR" altLang="en-US" sz="773" b="0" dirty="0">
              <a:latin typeface="Nanum Gothic" charset="-127"/>
              <a:ea typeface="Nanum Gothic" charset="-127"/>
              <a:cs typeface="Nanum Gothic" charset="-127"/>
            </a:endParaRPr>
          </a:p>
        </p:txBody>
      </p:sp>
      <p:sp>
        <p:nvSpPr>
          <p:cNvPr id="49" name="직사각형 48">
            <a:extLst>
              <a:ext uri="{FF2B5EF4-FFF2-40B4-BE49-F238E27FC236}">
                <a16:creationId xmlns:a16="http://schemas.microsoft.com/office/drawing/2014/main" id="{3CB3DB31-A0B0-2A45-B76F-8D8F0C128E02}"/>
              </a:ext>
            </a:extLst>
          </p:cNvPr>
          <p:cNvSpPr/>
          <p:nvPr/>
        </p:nvSpPr>
        <p:spPr>
          <a:xfrm>
            <a:off x="628440" y="2767985"/>
            <a:ext cx="1936522" cy="3691908"/>
          </a:xfrm>
          <a:prstGeom prst="rect">
            <a:avLst/>
          </a:prstGeom>
        </p:spPr>
        <p:txBody>
          <a:bodyPr wrap="square" anchor="b">
            <a:spAutoFit/>
          </a:bodyPr>
          <a:lstStyle/>
          <a:p>
            <a:pPr algn="l">
              <a:lnSpc>
                <a:spcPct val="150000"/>
              </a:lnSpc>
            </a:pPr>
            <a:r>
              <a:rPr lang="ko-KR" altLang="en-US" sz="984" b="1" dirty="0">
                <a:solidFill>
                  <a:srgbClr val="FF0000"/>
                </a:solidFill>
                <a:latin typeface="Nanum Gothic" charset="-127"/>
                <a:ea typeface="Nanum Gothic" charset="-127"/>
                <a:cs typeface="Nanum Gothic" charset="-127"/>
              </a:rPr>
              <a:t>상기 문안은 예시 이므로 브랜드 내용으로 모두 수정하시면 됩니다</a:t>
            </a:r>
            <a:r>
              <a:rPr lang="en-US" altLang="ko-KR" sz="984" b="1" dirty="0">
                <a:solidFill>
                  <a:srgbClr val="FF0000"/>
                </a:solidFill>
                <a:latin typeface="Nanum Gothic" charset="-127"/>
                <a:ea typeface="Nanum Gothic" charset="-127"/>
                <a:cs typeface="Nanum Gothic" charset="-127"/>
              </a:rPr>
              <a:t>.</a:t>
            </a:r>
          </a:p>
          <a:p>
            <a:pPr algn="l">
              <a:lnSpc>
                <a:spcPct val="150000"/>
              </a:lnSpc>
            </a:pPr>
            <a:r>
              <a:rPr lang="ko-KR" altLang="en-US" sz="984" b="1" dirty="0">
                <a:solidFill>
                  <a:srgbClr val="FF0000"/>
                </a:solidFill>
                <a:latin typeface="Nanum Gothic" charset="-127"/>
                <a:ea typeface="Nanum Gothic" charset="-127"/>
                <a:cs typeface="Nanum Gothic" charset="-127"/>
              </a:rPr>
              <a:t>파일 포멧 및 레이아웃 임의로 바꾸지 마시고 내용과 사진만 바꿔서 넣어주세요</a:t>
            </a:r>
            <a:r>
              <a:rPr lang="en-US" altLang="ko-KR" sz="984" b="1" dirty="0">
                <a:solidFill>
                  <a:srgbClr val="FF0000"/>
                </a:solidFill>
                <a:latin typeface="Nanum Gothic" charset="-127"/>
                <a:ea typeface="Nanum Gothic" charset="-127"/>
                <a:cs typeface="Nanum Gothic" charset="-127"/>
              </a:rPr>
              <a:t>!</a:t>
            </a:r>
          </a:p>
          <a:p>
            <a:pPr algn="l">
              <a:lnSpc>
                <a:spcPct val="150000"/>
              </a:lnSpc>
            </a:pPr>
            <a:endParaRPr lang="en-US" altLang="ko-KR" sz="984" b="1" dirty="0">
              <a:solidFill>
                <a:srgbClr val="FF0000"/>
              </a:solidFill>
              <a:latin typeface="Nanum Gothic" charset="-127"/>
              <a:ea typeface="Nanum Gothic" charset="-127"/>
              <a:cs typeface="Nanum Gothic" charset="-127"/>
            </a:endParaRPr>
          </a:p>
          <a:p>
            <a:pPr algn="l">
              <a:lnSpc>
                <a:spcPct val="150000"/>
              </a:lnSpc>
            </a:pPr>
            <a:r>
              <a:rPr lang="ko-KR" altLang="en-US" sz="984" b="1" dirty="0">
                <a:solidFill>
                  <a:srgbClr val="FF0000"/>
                </a:solidFill>
                <a:latin typeface="Nanum Gothic" charset="-127"/>
                <a:ea typeface="Nanum Gothic" charset="-127"/>
                <a:cs typeface="Nanum Gothic" charset="-127"/>
              </a:rPr>
              <a:t>행거를 안쓰시면 행거 사진 빼고 해당 브랜드 집기 사진을 넣으시면 되고 매대를 안쓰시면 매대사진 행거 및 보유하고 계신 집기 내용 넣어주시면됩니다</a:t>
            </a:r>
            <a:r>
              <a:rPr lang="en-US" altLang="ko-KR" sz="984" b="1" dirty="0">
                <a:solidFill>
                  <a:srgbClr val="FF0000"/>
                </a:solidFill>
                <a:latin typeface="Nanum Gothic" charset="-127"/>
                <a:ea typeface="Nanum Gothic" charset="-127"/>
                <a:cs typeface="Nanum Gothic" charset="-127"/>
              </a:rPr>
              <a:t>.!</a:t>
            </a:r>
          </a:p>
          <a:p>
            <a:pPr algn="l">
              <a:lnSpc>
                <a:spcPct val="150000"/>
              </a:lnSpc>
            </a:pPr>
            <a:r>
              <a:rPr lang="en-US" altLang="ko-KR" sz="984" b="1" dirty="0">
                <a:solidFill>
                  <a:srgbClr val="FF0000"/>
                </a:solidFill>
                <a:latin typeface="Nanum Gothic" charset="-127"/>
                <a:ea typeface="Nanum Gothic" charset="-127"/>
                <a:cs typeface="Nanum Gothic" charset="-127"/>
              </a:rPr>
              <a:t>(</a:t>
            </a:r>
            <a:r>
              <a:rPr lang="ko-KR" altLang="en-US" sz="984" b="1" dirty="0">
                <a:solidFill>
                  <a:srgbClr val="FF0000"/>
                </a:solidFill>
                <a:latin typeface="Nanum Gothic" charset="-127"/>
                <a:ea typeface="Nanum Gothic" charset="-127"/>
                <a:cs typeface="Nanum Gothic" charset="-127"/>
              </a:rPr>
              <a:t>사진이 부족하면 포멧 바꾸지 마시고 있는 사진만 올려주시고 나머지는 비워놔주세요</a:t>
            </a:r>
            <a:r>
              <a:rPr lang="en-US" altLang="ko-KR" sz="984" b="1" dirty="0">
                <a:solidFill>
                  <a:srgbClr val="FF0000"/>
                </a:solidFill>
                <a:latin typeface="Nanum Gothic" charset="-127"/>
                <a:ea typeface="Nanum Gothic" charset="-127"/>
                <a:cs typeface="Nanum Gothic" charset="-127"/>
              </a:rPr>
              <a:t>)</a:t>
            </a:r>
          </a:p>
        </p:txBody>
      </p:sp>
      <p:sp>
        <p:nvSpPr>
          <p:cNvPr id="50" name="타원 49">
            <a:extLst>
              <a:ext uri="{FF2B5EF4-FFF2-40B4-BE49-F238E27FC236}">
                <a16:creationId xmlns:a16="http://schemas.microsoft.com/office/drawing/2014/main" id="{BB14F4C4-37B7-A34C-B151-46CBC481EE80}"/>
              </a:ext>
            </a:extLst>
          </p:cNvPr>
          <p:cNvSpPr/>
          <p:nvPr/>
        </p:nvSpPr>
        <p:spPr>
          <a:xfrm>
            <a:off x="552801" y="3188683"/>
            <a:ext cx="37818" cy="436220"/>
          </a:xfrm>
          <a:prstGeom prst="ellipse">
            <a:avLst/>
          </a:prstGeom>
          <a:solidFill>
            <a:srgbClr val="C0000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ctr">
            <a:spAutoFit/>
          </a:bodyPr>
          <a:lstStyle/>
          <a:p>
            <a:pPr algn="ctr" defTabSz="410751" latinLnBrk="0" hangingPunct="0"/>
            <a:endParaRPr lang="ko-KR" altLang="en-US" sz="1547">
              <a:solidFill>
                <a:srgbClr val="FFFFFF"/>
              </a:solidFill>
              <a:sym typeface="Helvetica Neue Medium"/>
            </a:endParaRPr>
          </a:p>
        </p:txBody>
      </p:sp>
      <p:sp>
        <p:nvSpPr>
          <p:cNvPr id="51" name="타원 50">
            <a:extLst>
              <a:ext uri="{FF2B5EF4-FFF2-40B4-BE49-F238E27FC236}">
                <a16:creationId xmlns:a16="http://schemas.microsoft.com/office/drawing/2014/main" id="{E0E2257C-B3DE-FB4D-A7A8-5CFA9886B2CE}"/>
              </a:ext>
            </a:extLst>
          </p:cNvPr>
          <p:cNvSpPr/>
          <p:nvPr/>
        </p:nvSpPr>
        <p:spPr>
          <a:xfrm>
            <a:off x="552801" y="4508425"/>
            <a:ext cx="37818" cy="436220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ctr">
            <a:spAutoFit/>
          </a:bodyPr>
          <a:lstStyle/>
          <a:p>
            <a:pPr algn="ctr" defTabSz="410751" latinLnBrk="0" hangingPunct="0"/>
            <a:endParaRPr lang="ko-KR" altLang="en-US" sz="1547">
              <a:solidFill>
                <a:srgbClr val="FFFFFF"/>
              </a:solidFill>
              <a:sym typeface="Helvetica Neue Medium"/>
            </a:endParaRPr>
          </a:p>
        </p:txBody>
      </p:sp>
      <p:cxnSp>
        <p:nvCxnSpPr>
          <p:cNvPr id="25" name="직선 연결선[R] 24"/>
          <p:cNvCxnSpPr/>
          <p:nvPr/>
        </p:nvCxnSpPr>
        <p:spPr>
          <a:xfrm>
            <a:off x="2958415" y="2156264"/>
            <a:ext cx="2786983" cy="0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9" name="직선 연결선[R] 28"/>
          <p:cNvCxnSpPr/>
          <p:nvPr/>
        </p:nvCxnSpPr>
        <p:spPr>
          <a:xfrm>
            <a:off x="5874286" y="2156264"/>
            <a:ext cx="2786983" cy="0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0" name="직선 연결선[R] 29"/>
          <p:cNvCxnSpPr/>
          <p:nvPr/>
        </p:nvCxnSpPr>
        <p:spPr>
          <a:xfrm>
            <a:off x="2958415" y="4159451"/>
            <a:ext cx="2786983" cy="0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1" name="직선 연결선[R] 30"/>
          <p:cNvCxnSpPr/>
          <p:nvPr/>
        </p:nvCxnSpPr>
        <p:spPr>
          <a:xfrm>
            <a:off x="5874286" y="4159451"/>
            <a:ext cx="2786983" cy="0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2" name="직선 연결선[R] 31"/>
          <p:cNvCxnSpPr/>
          <p:nvPr/>
        </p:nvCxnSpPr>
        <p:spPr>
          <a:xfrm>
            <a:off x="2958415" y="6194048"/>
            <a:ext cx="2786983" cy="0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3" name="직선 연결선[R] 32"/>
          <p:cNvCxnSpPr/>
          <p:nvPr/>
        </p:nvCxnSpPr>
        <p:spPr>
          <a:xfrm>
            <a:off x="5874286" y="6194048"/>
            <a:ext cx="2786983" cy="0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4" name="직선 연결선[R] 33">
            <a:extLst>
              <a:ext uri="{FF2B5EF4-FFF2-40B4-BE49-F238E27FC236}">
                <a16:creationId xmlns:a16="http://schemas.microsoft.com/office/drawing/2014/main" id="{24D153BB-D7FD-C44D-9754-E040B3242E48}"/>
              </a:ext>
            </a:extLst>
          </p:cNvPr>
          <p:cNvCxnSpPr>
            <a:cxnSpLocks/>
          </p:cNvCxnSpPr>
          <p:nvPr/>
        </p:nvCxnSpPr>
        <p:spPr>
          <a:xfrm>
            <a:off x="219739" y="398106"/>
            <a:ext cx="0" cy="5536134"/>
          </a:xfrm>
          <a:prstGeom prst="line">
            <a:avLst/>
          </a:prstGeom>
          <a:noFill/>
          <a:ln w="6350" cap="flat">
            <a:solidFill>
              <a:schemeClr val="bg1">
                <a:lumMod val="65000"/>
              </a:schemeClr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36" name="TextBox 14">
            <a:extLst>
              <a:ext uri="{FF2B5EF4-FFF2-40B4-BE49-F238E27FC236}">
                <a16:creationId xmlns:a16="http://schemas.microsoft.com/office/drawing/2014/main" id="{CD096134-52DF-5F42-83FF-0AEA9385DD03}"/>
              </a:ext>
            </a:extLst>
          </p:cNvPr>
          <p:cNvSpPr txBox="1"/>
          <p:nvPr/>
        </p:nvSpPr>
        <p:spPr>
          <a:xfrm rot="16200000">
            <a:off x="-598672" y="5577291"/>
            <a:ext cx="1652313" cy="24526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ctr">
            <a:spAutoFit/>
          </a:bodyPr>
          <a:lstStyle/>
          <a:p>
            <a:pPr algn="l"/>
            <a:r>
              <a:rPr lang="en-US" altLang="ko-KR" sz="1125" dirty="0">
                <a:solidFill>
                  <a:schemeClr val="tx1">
                    <a:lumMod val="75000"/>
                    <a:lumOff val="25000"/>
                  </a:schemeClr>
                </a:solidFill>
                <a:latin typeface="NanumBarunGothic" panose="020B0603020101020101" pitchFamily="34" charset="-127"/>
                <a:ea typeface="NanumBarunGothic" panose="020B0603020101020101" pitchFamily="34" charset="-127"/>
              </a:rPr>
              <a:t>BRAND</a:t>
            </a:r>
            <a:endParaRPr lang="ko-KR" altLang="en-US" sz="1125" dirty="0">
              <a:solidFill>
                <a:schemeClr val="tx1">
                  <a:lumMod val="75000"/>
                  <a:lumOff val="25000"/>
                </a:schemeClr>
              </a:solidFill>
              <a:latin typeface="NanumBarunGothic" panose="020B0603020101020101" pitchFamily="34" charset="-127"/>
              <a:ea typeface="NanumBarunGothic" panose="020B0603020101020101" pitchFamily="34" charset="-127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757721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직사각형 53">
            <a:extLst>
              <a:ext uri="{FF2B5EF4-FFF2-40B4-BE49-F238E27FC236}">
                <a16:creationId xmlns:a16="http://schemas.microsoft.com/office/drawing/2014/main" id="{E57BC694-8690-964F-8172-D1B0135CFAE8}"/>
              </a:ext>
            </a:extLst>
          </p:cNvPr>
          <p:cNvSpPr/>
          <p:nvPr/>
        </p:nvSpPr>
        <p:spPr>
          <a:xfrm>
            <a:off x="486616" y="398105"/>
            <a:ext cx="1890644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ko-KR" altLang="en-US" sz="2250" dirty="0">
                <a:solidFill>
                  <a:schemeClr val="tx1">
                    <a:lumMod val="65000"/>
                    <a:lumOff val="35000"/>
                  </a:schemeClr>
                </a:solidFill>
                <a:latin typeface="NanumBarunGothic" panose="020B0603020101020101" pitchFamily="34" charset="-127"/>
                <a:ea typeface="NanumBarunGothic" panose="020B0603020101020101" pitchFamily="34" charset="-127"/>
              </a:rPr>
              <a:t>브랜드 </a:t>
            </a:r>
            <a:endParaRPr lang="en-US" altLang="ko-KR" sz="2250" dirty="0">
              <a:solidFill>
                <a:schemeClr val="tx1">
                  <a:lumMod val="65000"/>
                  <a:lumOff val="35000"/>
                </a:schemeClr>
              </a:solidFill>
              <a:latin typeface="NanumBarunGothic" panose="020B0603020101020101" pitchFamily="34" charset="-127"/>
              <a:ea typeface="NanumBarunGothic" panose="020B0603020101020101" pitchFamily="34" charset="-127"/>
            </a:endParaRPr>
          </a:p>
          <a:p>
            <a:pPr algn="l"/>
            <a:r>
              <a:rPr lang="ko-KR" altLang="en-US" sz="2250" dirty="0">
                <a:solidFill>
                  <a:schemeClr val="tx1">
                    <a:lumMod val="65000"/>
                    <a:lumOff val="35000"/>
                  </a:schemeClr>
                </a:solidFill>
                <a:latin typeface="NanumBarunGothic" panose="020B0603020101020101" pitchFamily="34" charset="-127"/>
                <a:ea typeface="NanumBarunGothic" panose="020B0603020101020101" pitchFamily="34" charset="-127"/>
              </a:rPr>
              <a:t>행사 진행 사진</a:t>
            </a:r>
            <a:endParaRPr lang="en-US" altLang="ko-KR" sz="2250" dirty="0">
              <a:solidFill>
                <a:schemeClr val="tx1">
                  <a:lumMod val="65000"/>
                  <a:lumOff val="35000"/>
                </a:schemeClr>
              </a:solidFill>
              <a:latin typeface="NanumBarunGothic" panose="020B0603020101020101" pitchFamily="34" charset="-127"/>
              <a:ea typeface="NanumBarunGothic" panose="020B0603020101020101" pitchFamily="34" charset="-127"/>
            </a:endParaRP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E0351BFE-21FF-0744-BCB6-DDC4D4425C50}"/>
              </a:ext>
            </a:extLst>
          </p:cNvPr>
          <p:cNvSpPr/>
          <p:nvPr/>
        </p:nvSpPr>
        <p:spPr>
          <a:xfrm>
            <a:off x="8769206" y="6621595"/>
            <a:ext cx="290802" cy="189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633" dirty="0">
                <a:solidFill>
                  <a:schemeClr val="tx1">
                    <a:lumMod val="85000"/>
                    <a:lumOff val="15000"/>
                  </a:schemeClr>
                </a:solidFill>
                <a:latin typeface="NanumBarunGothic UltraLight" panose="020B0603020101020101" pitchFamily="34" charset="-127"/>
                <a:ea typeface="NanumBarunGothic UltraLight" panose="020B0603020101020101" pitchFamily="34" charset="-127"/>
              </a:rPr>
              <a:t>03</a:t>
            </a:r>
          </a:p>
        </p:txBody>
      </p:sp>
      <p:cxnSp>
        <p:nvCxnSpPr>
          <p:cNvPr id="17" name="직선 연결선[R] 16">
            <a:extLst>
              <a:ext uri="{FF2B5EF4-FFF2-40B4-BE49-F238E27FC236}">
                <a16:creationId xmlns:a16="http://schemas.microsoft.com/office/drawing/2014/main" id="{981AF829-CA3E-A143-ABBA-6A93D6A52192}"/>
              </a:ext>
            </a:extLst>
          </p:cNvPr>
          <p:cNvCxnSpPr>
            <a:cxnSpLocks/>
          </p:cNvCxnSpPr>
          <p:nvPr/>
        </p:nvCxnSpPr>
        <p:spPr>
          <a:xfrm>
            <a:off x="8936018" y="398105"/>
            <a:ext cx="0" cy="6061788"/>
          </a:xfrm>
          <a:prstGeom prst="line">
            <a:avLst/>
          </a:prstGeom>
          <a:noFill/>
          <a:ln w="6350" cap="flat">
            <a:solidFill>
              <a:schemeClr val="bg1">
                <a:lumMod val="65000"/>
              </a:schemeClr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58611F05-11B5-DA4F-A13C-07E2FB50E0D4}"/>
              </a:ext>
            </a:extLst>
          </p:cNvPr>
          <p:cNvSpPr txBox="1"/>
          <p:nvPr/>
        </p:nvSpPr>
        <p:spPr>
          <a:xfrm>
            <a:off x="7985982" y="83931"/>
            <a:ext cx="1006765" cy="24526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ctr">
            <a:spAutoFit/>
          </a:bodyPr>
          <a:lstStyle/>
          <a:p>
            <a:r>
              <a:rPr lang="en-US" altLang="ko-KR" sz="1125" dirty="0">
                <a:solidFill>
                  <a:schemeClr val="tx1">
                    <a:lumMod val="75000"/>
                    <a:lumOff val="25000"/>
                  </a:schemeClr>
                </a:solidFill>
                <a:latin typeface="NanumBarunGothic" panose="020B0603020101020101" pitchFamily="34" charset="-127"/>
                <a:ea typeface="NanumBarunGothic" panose="020B0603020101020101" pitchFamily="34" charset="-127"/>
              </a:rPr>
              <a:t>VALUEVENUE</a:t>
            </a:r>
            <a:endParaRPr lang="ko-KR" altLang="en-US" sz="1125" dirty="0">
              <a:solidFill>
                <a:schemeClr val="tx1">
                  <a:lumMod val="75000"/>
                  <a:lumOff val="25000"/>
                </a:schemeClr>
              </a:solidFill>
              <a:latin typeface="NanumBarunGothic" panose="020B0603020101020101" pitchFamily="34" charset="-127"/>
              <a:ea typeface="NanumBarunGothic" panose="020B0603020101020101" pitchFamily="34" charset="-127"/>
              <a:sym typeface="Helvetica Neue"/>
            </a:endParaRPr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3CB3DB31-A0B0-2A45-B76F-8D8F0C128E02}"/>
              </a:ext>
            </a:extLst>
          </p:cNvPr>
          <p:cNvSpPr/>
          <p:nvPr/>
        </p:nvSpPr>
        <p:spPr>
          <a:xfrm>
            <a:off x="628440" y="3881818"/>
            <a:ext cx="1936522" cy="2591287"/>
          </a:xfrm>
          <a:prstGeom prst="rect">
            <a:avLst/>
          </a:prstGeom>
        </p:spPr>
        <p:txBody>
          <a:bodyPr wrap="square" anchor="b">
            <a:spAutoFit/>
          </a:bodyPr>
          <a:lstStyle/>
          <a:p>
            <a:pPr algn="l">
              <a:lnSpc>
                <a:spcPct val="150000"/>
              </a:lnSpc>
            </a:pPr>
            <a:r>
              <a:rPr lang="ko-KR" altLang="en-US" sz="984" dirty="0">
                <a:solidFill>
                  <a:srgbClr val="C00000"/>
                </a:solidFill>
                <a:latin typeface="Nanum Gothic" charset="-127"/>
                <a:ea typeface="Nanum Gothic" charset="-127"/>
                <a:cs typeface="Nanum Gothic" charset="-127"/>
              </a:rPr>
              <a:t>상기 문안은 예시 이므로 브랜드 내용으로 모두 수정하시면 됩니다</a:t>
            </a:r>
            <a:r>
              <a:rPr lang="en-US" altLang="ko-KR" sz="984" dirty="0">
                <a:solidFill>
                  <a:srgbClr val="C00000"/>
                </a:solidFill>
                <a:latin typeface="Nanum Gothic" charset="-127"/>
                <a:ea typeface="Nanum Gothic" charset="-127"/>
                <a:cs typeface="Nanum Gothic" charset="-127"/>
              </a:rPr>
              <a:t>.</a:t>
            </a:r>
          </a:p>
          <a:p>
            <a:pPr algn="l">
              <a:lnSpc>
                <a:spcPct val="150000"/>
              </a:lnSpc>
            </a:pPr>
            <a:r>
              <a:rPr lang="ko-KR" altLang="en-US" sz="984" dirty="0">
                <a:solidFill>
                  <a:srgbClr val="C00000"/>
                </a:solidFill>
                <a:latin typeface="Nanum Gothic" charset="-127"/>
                <a:ea typeface="Nanum Gothic" charset="-127"/>
                <a:cs typeface="Nanum Gothic" charset="-127"/>
              </a:rPr>
              <a:t>파일 포멧 및 레이아웃 임의로 바꾸지 마시고 내용과 사진만 바꿔서 넣어주세요</a:t>
            </a:r>
            <a:r>
              <a:rPr lang="en-US" altLang="ko-KR" sz="984" dirty="0">
                <a:solidFill>
                  <a:srgbClr val="C00000"/>
                </a:solidFill>
                <a:latin typeface="Nanum Gothic" charset="-127"/>
                <a:ea typeface="Nanum Gothic" charset="-127"/>
                <a:cs typeface="Nanum Gothic" charset="-127"/>
              </a:rPr>
              <a:t>!</a:t>
            </a:r>
          </a:p>
          <a:p>
            <a:pPr algn="l">
              <a:lnSpc>
                <a:spcPct val="150000"/>
              </a:lnSpc>
            </a:pPr>
            <a:endParaRPr lang="en-US" altLang="ko-KR" sz="984" dirty="0">
              <a:solidFill>
                <a:srgbClr val="FF0000"/>
              </a:solidFill>
              <a:latin typeface="Nanum Gothic" charset="-127"/>
              <a:ea typeface="Nanum Gothic" charset="-127"/>
              <a:cs typeface="Nanum Gothic" charset="-127"/>
            </a:endParaRPr>
          </a:p>
          <a:p>
            <a:pPr algn="l">
              <a:lnSpc>
                <a:spcPct val="150000"/>
              </a:lnSpc>
            </a:pPr>
            <a:r>
              <a:rPr lang="en-US" altLang="ko-KR" sz="984" dirty="0">
                <a:latin typeface="Nanum Gothic" charset="-127"/>
                <a:ea typeface="Nanum Gothic" charset="-127"/>
                <a:cs typeface="Nanum Gothic" charset="-127"/>
              </a:rPr>
              <a:t>VMD </a:t>
            </a:r>
            <a:r>
              <a:rPr lang="ko-KR" altLang="en-US" sz="984" dirty="0">
                <a:latin typeface="Nanum Gothic" charset="-127"/>
                <a:ea typeface="Nanum Gothic" charset="-127"/>
                <a:cs typeface="Nanum Gothic" charset="-127"/>
              </a:rPr>
              <a:t>집기에 연출을 꾸민 연출 사진들로 바꿔주시면 됩니다</a:t>
            </a:r>
            <a:r>
              <a:rPr lang="en-US" altLang="ko-KR" sz="984" dirty="0">
                <a:latin typeface="Nanum Gothic" charset="-127"/>
                <a:ea typeface="Nanum Gothic" charset="-127"/>
                <a:cs typeface="Nanum Gothic" charset="-127"/>
              </a:rPr>
              <a:t>.</a:t>
            </a:r>
          </a:p>
          <a:p>
            <a:pPr algn="l">
              <a:lnSpc>
                <a:spcPct val="150000"/>
              </a:lnSpc>
            </a:pPr>
            <a:r>
              <a:rPr lang="en-US" altLang="ko-KR" sz="984" dirty="0">
                <a:latin typeface="Nanum Gothic" charset="-127"/>
                <a:ea typeface="Nanum Gothic" charset="-127"/>
                <a:cs typeface="Nanum Gothic" charset="-127"/>
              </a:rPr>
              <a:t>(</a:t>
            </a:r>
            <a:r>
              <a:rPr lang="ko-KR" altLang="en-US" sz="984" dirty="0">
                <a:latin typeface="Nanum Gothic" charset="-127"/>
                <a:ea typeface="Nanum Gothic" charset="-127"/>
                <a:cs typeface="Nanum Gothic" charset="-127"/>
              </a:rPr>
              <a:t>사진이 부족하면 포멧 바꾸지 마시고 있는 사진만 올려주시고 나머지는 비워놔주세요</a:t>
            </a:r>
            <a:r>
              <a:rPr lang="en-US" altLang="ko-KR" sz="984" dirty="0">
                <a:latin typeface="Nanum Gothic" charset="-127"/>
                <a:ea typeface="Nanum Gothic" charset="-127"/>
                <a:cs typeface="Nanum Gothic" charset="-127"/>
              </a:rPr>
              <a:t>)</a:t>
            </a:r>
          </a:p>
        </p:txBody>
      </p:sp>
      <p:sp>
        <p:nvSpPr>
          <p:cNvPr id="30" name="타원 29">
            <a:extLst>
              <a:ext uri="{FF2B5EF4-FFF2-40B4-BE49-F238E27FC236}">
                <a16:creationId xmlns:a16="http://schemas.microsoft.com/office/drawing/2014/main" id="{BB14F4C4-37B7-A34C-B151-46CBC481EE80}"/>
              </a:ext>
            </a:extLst>
          </p:cNvPr>
          <p:cNvSpPr/>
          <p:nvPr/>
        </p:nvSpPr>
        <p:spPr>
          <a:xfrm>
            <a:off x="552801" y="3905521"/>
            <a:ext cx="37818" cy="436220"/>
          </a:xfrm>
          <a:prstGeom prst="ellipse">
            <a:avLst/>
          </a:prstGeom>
          <a:solidFill>
            <a:srgbClr val="C0000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ctr">
            <a:spAutoFit/>
          </a:bodyPr>
          <a:lstStyle/>
          <a:p>
            <a:pPr algn="ctr" defTabSz="410751" latinLnBrk="0" hangingPunct="0"/>
            <a:endParaRPr lang="ko-KR" altLang="en-US" sz="1547">
              <a:solidFill>
                <a:srgbClr val="FFFFFF"/>
              </a:solidFill>
              <a:sym typeface="Helvetica Neue Medium"/>
            </a:endParaRPr>
          </a:p>
        </p:txBody>
      </p:sp>
      <p:sp>
        <p:nvSpPr>
          <p:cNvPr id="33" name="타원 32">
            <a:extLst>
              <a:ext uri="{FF2B5EF4-FFF2-40B4-BE49-F238E27FC236}">
                <a16:creationId xmlns:a16="http://schemas.microsoft.com/office/drawing/2014/main" id="{E0E2257C-B3DE-FB4D-A7A8-5CFA9886B2CE}"/>
              </a:ext>
            </a:extLst>
          </p:cNvPr>
          <p:cNvSpPr/>
          <p:nvPr/>
        </p:nvSpPr>
        <p:spPr>
          <a:xfrm>
            <a:off x="552801" y="5225263"/>
            <a:ext cx="37818" cy="436220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ctr">
            <a:spAutoFit/>
          </a:bodyPr>
          <a:lstStyle/>
          <a:p>
            <a:pPr algn="ctr" defTabSz="410751" latinLnBrk="0" hangingPunct="0"/>
            <a:endParaRPr lang="ko-KR" altLang="en-US" sz="1547">
              <a:solidFill>
                <a:srgbClr val="FFFFFF"/>
              </a:solidFill>
              <a:sym typeface="Helvetica Neue Medium"/>
            </a:endParaRPr>
          </a:p>
        </p:txBody>
      </p:sp>
      <p:sp>
        <p:nvSpPr>
          <p:cNvPr id="35" name="직사각형 34">
            <a:extLst>
              <a:ext uri="{FF2B5EF4-FFF2-40B4-BE49-F238E27FC236}">
                <a16:creationId xmlns:a16="http://schemas.microsoft.com/office/drawing/2014/main" id="{CA2053E1-2974-DE46-832D-EB16392C283A}"/>
              </a:ext>
            </a:extLst>
          </p:cNvPr>
          <p:cNvSpPr/>
          <p:nvPr/>
        </p:nvSpPr>
        <p:spPr>
          <a:xfrm>
            <a:off x="2958417" y="3280498"/>
            <a:ext cx="5762237" cy="31021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ctr">
            <a:spAutoFit/>
          </a:bodyPr>
          <a:lstStyle/>
          <a:p>
            <a:pPr algn="ctr" defTabSz="410751" latinLnBrk="0" hangingPunct="0"/>
            <a:endParaRPr lang="ko-KR" altLang="en-US" sz="1547">
              <a:solidFill>
                <a:srgbClr val="FFFFFF"/>
              </a:solidFill>
              <a:sym typeface="Helvetica Neue Medium"/>
            </a:endParaRPr>
          </a:p>
        </p:txBody>
      </p:sp>
      <p:sp>
        <p:nvSpPr>
          <p:cNvPr id="39" name="TextBox 5"/>
          <p:cNvSpPr txBox="1">
            <a:spLocks noChangeArrowheads="1"/>
          </p:cNvSpPr>
          <p:nvPr/>
        </p:nvSpPr>
        <p:spPr bwMode="auto">
          <a:xfrm>
            <a:off x="2959899" y="2156263"/>
            <a:ext cx="875233" cy="183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4290" tIns="32145" rIns="64290" bIns="32145">
            <a:spAutoFit/>
          </a:bodyPr>
          <a:lstStyle>
            <a:lvl1pPr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5146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29718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4290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38862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algn="l"/>
            <a:r>
              <a:rPr lang="ko-KR" altLang="en-US" sz="773" b="0" dirty="0">
                <a:latin typeface="Nanum Gothic" charset="-127"/>
                <a:ea typeface="Nanum Gothic" charset="-127"/>
                <a:cs typeface="Nanum Gothic" charset="-127"/>
              </a:rPr>
              <a:t>행사전개사진 </a:t>
            </a:r>
            <a:r>
              <a:rPr lang="en-US" altLang="ko-KR" sz="773" b="0" dirty="0">
                <a:latin typeface="Nanum Gothic" charset="-127"/>
                <a:ea typeface="Nanum Gothic" charset="-127"/>
                <a:cs typeface="Nanum Gothic" charset="-127"/>
              </a:rPr>
              <a:t>01</a:t>
            </a:r>
            <a:endParaRPr lang="ko-KR" altLang="en-US" sz="773" b="0" dirty="0">
              <a:latin typeface="Nanum Gothic" charset="-127"/>
              <a:ea typeface="Nanum Gothic" charset="-127"/>
              <a:cs typeface="Nanum Gothic" charset="-127"/>
            </a:endParaRPr>
          </a:p>
        </p:txBody>
      </p:sp>
      <p:sp>
        <p:nvSpPr>
          <p:cNvPr id="41" name="TextBox 5"/>
          <p:cNvSpPr txBox="1">
            <a:spLocks noChangeArrowheads="1"/>
          </p:cNvSpPr>
          <p:nvPr/>
        </p:nvSpPr>
        <p:spPr bwMode="auto">
          <a:xfrm>
            <a:off x="2958416" y="6219176"/>
            <a:ext cx="875233" cy="183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4290" tIns="32145" rIns="64290" bIns="32145">
            <a:spAutoFit/>
          </a:bodyPr>
          <a:lstStyle>
            <a:lvl1pPr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5146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29718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4290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38862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r>
              <a:rPr lang="ko-KR" altLang="en-US" sz="773" b="0" dirty="0">
                <a:latin typeface="Nanum Gothic" charset="-127"/>
                <a:ea typeface="Nanum Gothic" charset="-127"/>
                <a:cs typeface="Nanum Gothic" charset="-127"/>
              </a:rPr>
              <a:t>행사전개사진 </a:t>
            </a:r>
            <a:r>
              <a:rPr lang="en-US" altLang="ko-KR" sz="773" b="0" dirty="0">
                <a:latin typeface="Nanum Gothic" charset="-127"/>
                <a:ea typeface="Nanum Gothic" charset="-127"/>
                <a:cs typeface="Nanum Gothic" charset="-127"/>
              </a:rPr>
              <a:t>05</a:t>
            </a:r>
            <a:endParaRPr lang="ko-KR" altLang="en-US" sz="773" b="0" dirty="0">
              <a:latin typeface="Nanum Gothic" charset="-127"/>
              <a:ea typeface="Nanum Gothic" charset="-127"/>
              <a:cs typeface="Nanum Gothic" charset="-127"/>
            </a:endParaRPr>
          </a:p>
        </p:txBody>
      </p:sp>
      <p:sp>
        <p:nvSpPr>
          <p:cNvPr id="42" name="TextBox 5"/>
          <p:cNvSpPr txBox="1">
            <a:spLocks noChangeArrowheads="1"/>
          </p:cNvSpPr>
          <p:nvPr/>
        </p:nvSpPr>
        <p:spPr bwMode="auto">
          <a:xfrm>
            <a:off x="5868144" y="2156263"/>
            <a:ext cx="875233" cy="183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4290" tIns="32145" rIns="64290" bIns="32145">
            <a:spAutoFit/>
          </a:bodyPr>
          <a:lstStyle>
            <a:lvl1pPr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5146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29718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4290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38862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r>
              <a:rPr lang="ko-KR" altLang="en-US" sz="773" b="0" dirty="0">
                <a:latin typeface="Nanum Gothic" charset="-127"/>
                <a:ea typeface="Nanum Gothic" charset="-127"/>
                <a:cs typeface="Nanum Gothic" charset="-127"/>
              </a:rPr>
              <a:t>행사전개사진 </a:t>
            </a:r>
            <a:r>
              <a:rPr lang="en-US" altLang="ko-KR" sz="773" b="0" dirty="0">
                <a:latin typeface="Nanum Gothic" charset="-127"/>
                <a:ea typeface="Nanum Gothic" charset="-127"/>
                <a:cs typeface="Nanum Gothic" charset="-127"/>
              </a:rPr>
              <a:t>02</a:t>
            </a:r>
            <a:endParaRPr lang="ko-KR" altLang="en-US" sz="773" b="0" dirty="0">
              <a:latin typeface="Nanum Gothic" charset="-127"/>
              <a:ea typeface="Nanum Gothic" charset="-127"/>
              <a:cs typeface="Nanum Gothic" charset="-127"/>
            </a:endParaRPr>
          </a:p>
        </p:txBody>
      </p:sp>
      <p:sp>
        <p:nvSpPr>
          <p:cNvPr id="43" name="TextBox 5"/>
          <p:cNvSpPr txBox="1">
            <a:spLocks noChangeArrowheads="1"/>
          </p:cNvSpPr>
          <p:nvPr/>
        </p:nvSpPr>
        <p:spPr bwMode="auto">
          <a:xfrm>
            <a:off x="2940841" y="4166840"/>
            <a:ext cx="1333444" cy="183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4290" tIns="32145" rIns="64290" bIns="32145">
            <a:spAutoFit/>
          </a:bodyPr>
          <a:lstStyle>
            <a:lvl1pPr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5146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29718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4290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38862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r>
              <a:rPr lang="ko-KR" altLang="en-US" sz="773" b="0" dirty="0">
                <a:latin typeface="Nanum Gothic" charset="-127"/>
                <a:ea typeface="Nanum Gothic" charset="-127"/>
                <a:cs typeface="Nanum Gothic" charset="-127"/>
              </a:rPr>
              <a:t>행사전개사진 </a:t>
            </a:r>
            <a:r>
              <a:rPr lang="en-US" altLang="ko-KR" sz="773" b="0" dirty="0">
                <a:latin typeface="Nanum Gothic" charset="-127"/>
                <a:ea typeface="Nanum Gothic" charset="-127"/>
                <a:cs typeface="Nanum Gothic" charset="-127"/>
              </a:rPr>
              <a:t>03</a:t>
            </a:r>
            <a:endParaRPr lang="ko-KR" altLang="en-US" sz="773" b="0" dirty="0">
              <a:latin typeface="Nanum Gothic" charset="-127"/>
              <a:ea typeface="Nanum Gothic" charset="-127"/>
              <a:cs typeface="Nanum Gothic" charset="-127"/>
            </a:endParaRPr>
          </a:p>
        </p:txBody>
      </p:sp>
      <p:sp>
        <p:nvSpPr>
          <p:cNvPr id="44" name="TextBox 5"/>
          <p:cNvSpPr txBox="1">
            <a:spLocks noChangeArrowheads="1"/>
          </p:cNvSpPr>
          <p:nvPr/>
        </p:nvSpPr>
        <p:spPr bwMode="auto">
          <a:xfrm>
            <a:off x="5869603" y="6243005"/>
            <a:ext cx="875233" cy="183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4290" tIns="32145" rIns="64290" bIns="32145">
            <a:spAutoFit/>
          </a:bodyPr>
          <a:lstStyle>
            <a:lvl1pPr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5146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29718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4290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38862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r>
              <a:rPr lang="ko-KR" altLang="en-US" sz="773" b="0" dirty="0">
                <a:latin typeface="Nanum Gothic" charset="-127"/>
                <a:ea typeface="Nanum Gothic" charset="-127"/>
                <a:cs typeface="Nanum Gothic" charset="-127"/>
              </a:rPr>
              <a:t>행사전개사진 </a:t>
            </a:r>
            <a:r>
              <a:rPr lang="en-US" altLang="ko-KR" sz="773" b="0" dirty="0">
                <a:latin typeface="Nanum Gothic" charset="-127"/>
                <a:ea typeface="Nanum Gothic" charset="-127"/>
                <a:cs typeface="Nanum Gothic" charset="-127"/>
              </a:rPr>
              <a:t>06</a:t>
            </a:r>
            <a:endParaRPr lang="ko-KR" altLang="en-US" sz="773" b="0" dirty="0">
              <a:latin typeface="Nanum Gothic" charset="-127"/>
              <a:ea typeface="Nanum Gothic" charset="-127"/>
              <a:cs typeface="Nanum Gothic" charset="-127"/>
            </a:endParaRPr>
          </a:p>
        </p:txBody>
      </p:sp>
      <p:sp>
        <p:nvSpPr>
          <p:cNvPr id="45" name="TextBox 5"/>
          <p:cNvSpPr txBox="1">
            <a:spLocks noChangeArrowheads="1"/>
          </p:cNvSpPr>
          <p:nvPr/>
        </p:nvSpPr>
        <p:spPr bwMode="auto">
          <a:xfrm>
            <a:off x="5882315" y="4166840"/>
            <a:ext cx="1483520" cy="183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4290" tIns="32145" rIns="64290" bIns="32145">
            <a:spAutoFit/>
          </a:bodyPr>
          <a:lstStyle>
            <a:lvl1pPr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5146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29718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4290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38862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r>
              <a:rPr lang="ko-KR" altLang="en-US" sz="773" b="0" dirty="0">
                <a:latin typeface="Nanum Gothic" charset="-127"/>
                <a:ea typeface="Nanum Gothic" charset="-127"/>
                <a:cs typeface="Nanum Gothic" charset="-127"/>
              </a:rPr>
              <a:t>행사전개사진 </a:t>
            </a:r>
            <a:r>
              <a:rPr lang="en-US" altLang="ko-KR" sz="773" b="0" dirty="0">
                <a:latin typeface="Nanum Gothic" charset="-127"/>
                <a:ea typeface="Nanum Gothic" charset="-127"/>
                <a:cs typeface="Nanum Gothic" charset="-127"/>
              </a:rPr>
              <a:t>04</a:t>
            </a:r>
            <a:endParaRPr lang="ko-KR" altLang="en-US" sz="773" b="0" dirty="0">
              <a:latin typeface="Nanum Gothic" charset="-127"/>
              <a:ea typeface="Nanum Gothic" charset="-127"/>
              <a:cs typeface="Nanum Gothic" charset="-127"/>
            </a:endParaRPr>
          </a:p>
        </p:txBody>
      </p:sp>
      <p:cxnSp>
        <p:nvCxnSpPr>
          <p:cNvPr id="24" name="직선 연결선[R] 23"/>
          <p:cNvCxnSpPr/>
          <p:nvPr/>
        </p:nvCxnSpPr>
        <p:spPr>
          <a:xfrm>
            <a:off x="2958415" y="2156264"/>
            <a:ext cx="2786983" cy="0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5" name="직선 연결선[R] 24"/>
          <p:cNvCxnSpPr/>
          <p:nvPr/>
        </p:nvCxnSpPr>
        <p:spPr>
          <a:xfrm>
            <a:off x="5874286" y="2156264"/>
            <a:ext cx="2786983" cy="0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6" name="직선 연결선[R] 25"/>
          <p:cNvCxnSpPr/>
          <p:nvPr/>
        </p:nvCxnSpPr>
        <p:spPr>
          <a:xfrm>
            <a:off x="2958415" y="4159451"/>
            <a:ext cx="2786983" cy="0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7" name="직선 연결선[R] 26"/>
          <p:cNvCxnSpPr/>
          <p:nvPr/>
        </p:nvCxnSpPr>
        <p:spPr>
          <a:xfrm>
            <a:off x="5874286" y="4159451"/>
            <a:ext cx="2786983" cy="0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8" name="직선 연결선[R] 27"/>
          <p:cNvCxnSpPr/>
          <p:nvPr/>
        </p:nvCxnSpPr>
        <p:spPr>
          <a:xfrm>
            <a:off x="2958415" y="6194048"/>
            <a:ext cx="2786983" cy="0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9" name="직선 연결선[R] 28"/>
          <p:cNvCxnSpPr/>
          <p:nvPr/>
        </p:nvCxnSpPr>
        <p:spPr>
          <a:xfrm>
            <a:off x="5874286" y="6194048"/>
            <a:ext cx="2786983" cy="0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7" name="직선 연결선[R] 46">
            <a:extLst>
              <a:ext uri="{FF2B5EF4-FFF2-40B4-BE49-F238E27FC236}">
                <a16:creationId xmlns:a16="http://schemas.microsoft.com/office/drawing/2014/main" id="{24D153BB-D7FD-C44D-9754-E040B3242E48}"/>
              </a:ext>
            </a:extLst>
          </p:cNvPr>
          <p:cNvCxnSpPr>
            <a:cxnSpLocks/>
          </p:cNvCxnSpPr>
          <p:nvPr/>
        </p:nvCxnSpPr>
        <p:spPr>
          <a:xfrm>
            <a:off x="219739" y="398106"/>
            <a:ext cx="0" cy="5536134"/>
          </a:xfrm>
          <a:prstGeom prst="line">
            <a:avLst/>
          </a:prstGeom>
          <a:noFill/>
          <a:ln w="6350" cap="flat">
            <a:solidFill>
              <a:schemeClr val="bg1">
                <a:lumMod val="65000"/>
              </a:schemeClr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48" name="TextBox 14">
            <a:extLst>
              <a:ext uri="{FF2B5EF4-FFF2-40B4-BE49-F238E27FC236}">
                <a16:creationId xmlns:a16="http://schemas.microsoft.com/office/drawing/2014/main" id="{CD096134-52DF-5F42-83FF-0AEA9385DD03}"/>
              </a:ext>
            </a:extLst>
          </p:cNvPr>
          <p:cNvSpPr txBox="1"/>
          <p:nvPr/>
        </p:nvSpPr>
        <p:spPr>
          <a:xfrm rot="16200000">
            <a:off x="-598672" y="5577291"/>
            <a:ext cx="1652313" cy="24526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ctr">
            <a:spAutoFit/>
          </a:bodyPr>
          <a:lstStyle/>
          <a:p>
            <a:pPr algn="l"/>
            <a:r>
              <a:rPr lang="en-US" altLang="ko-KR" sz="1125" dirty="0">
                <a:solidFill>
                  <a:schemeClr val="tx1">
                    <a:lumMod val="75000"/>
                    <a:lumOff val="25000"/>
                  </a:schemeClr>
                </a:solidFill>
                <a:latin typeface="NanumBarunGothic" panose="020B0603020101020101" pitchFamily="34" charset="-127"/>
                <a:ea typeface="NanumBarunGothic" panose="020B0603020101020101" pitchFamily="34" charset="-127"/>
              </a:rPr>
              <a:t>BRAND</a:t>
            </a:r>
            <a:endParaRPr lang="ko-KR" altLang="en-US" sz="1125" dirty="0">
              <a:solidFill>
                <a:schemeClr val="tx1">
                  <a:lumMod val="75000"/>
                  <a:lumOff val="25000"/>
                </a:schemeClr>
              </a:solidFill>
              <a:latin typeface="NanumBarunGothic" panose="020B0603020101020101" pitchFamily="34" charset="-127"/>
              <a:ea typeface="NanumBarunGothic" panose="020B0603020101020101" pitchFamily="34" charset="-127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65724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직사각형 15">
            <a:extLst>
              <a:ext uri="{FF2B5EF4-FFF2-40B4-BE49-F238E27FC236}">
                <a16:creationId xmlns:a16="http://schemas.microsoft.com/office/drawing/2014/main" id="{E0351BFE-21FF-0744-BCB6-DDC4D4425C50}"/>
              </a:ext>
            </a:extLst>
          </p:cNvPr>
          <p:cNvSpPr/>
          <p:nvPr/>
        </p:nvSpPr>
        <p:spPr>
          <a:xfrm>
            <a:off x="8769206" y="6621595"/>
            <a:ext cx="290802" cy="189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633" dirty="0">
                <a:solidFill>
                  <a:schemeClr val="tx1">
                    <a:lumMod val="85000"/>
                    <a:lumOff val="15000"/>
                  </a:schemeClr>
                </a:solidFill>
                <a:latin typeface="NanumBarunGothic UltraLight" panose="020B0603020101020101" pitchFamily="34" charset="-127"/>
                <a:ea typeface="NanumBarunGothic UltraLight" panose="020B0603020101020101" pitchFamily="34" charset="-127"/>
              </a:rPr>
              <a:t>03</a:t>
            </a:r>
          </a:p>
        </p:txBody>
      </p:sp>
      <p:cxnSp>
        <p:nvCxnSpPr>
          <p:cNvPr id="17" name="직선 연결선[R] 16">
            <a:extLst>
              <a:ext uri="{FF2B5EF4-FFF2-40B4-BE49-F238E27FC236}">
                <a16:creationId xmlns:a16="http://schemas.microsoft.com/office/drawing/2014/main" id="{981AF829-CA3E-A143-ABBA-6A93D6A52192}"/>
              </a:ext>
            </a:extLst>
          </p:cNvPr>
          <p:cNvCxnSpPr>
            <a:cxnSpLocks/>
          </p:cNvCxnSpPr>
          <p:nvPr/>
        </p:nvCxnSpPr>
        <p:spPr>
          <a:xfrm>
            <a:off x="8936018" y="398105"/>
            <a:ext cx="0" cy="6061788"/>
          </a:xfrm>
          <a:prstGeom prst="line">
            <a:avLst/>
          </a:prstGeom>
          <a:noFill/>
          <a:ln w="6350" cap="flat">
            <a:solidFill>
              <a:schemeClr val="bg1">
                <a:lumMod val="65000"/>
              </a:schemeClr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58611F05-11B5-DA4F-A13C-07E2FB50E0D4}"/>
              </a:ext>
            </a:extLst>
          </p:cNvPr>
          <p:cNvSpPr txBox="1"/>
          <p:nvPr/>
        </p:nvSpPr>
        <p:spPr>
          <a:xfrm>
            <a:off x="7985982" y="83931"/>
            <a:ext cx="1006765" cy="24526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ctr">
            <a:spAutoFit/>
          </a:bodyPr>
          <a:lstStyle/>
          <a:p>
            <a:r>
              <a:rPr lang="en-US" altLang="ko-KR" sz="1125" dirty="0">
                <a:solidFill>
                  <a:schemeClr val="tx1">
                    <a:lumMod val="75000"/>
                    <a:lumOff val="25000"/>
                  </a:schemeClr>
                </a:solidFill>
                <a:latin typeface="NanumBarunGothic" panose="020B0603020101020101" pitchFamily="34" charset="-127"/>
                <a:ea typeface="NanumBarunGothic" panose="020B0603020101020101" pitchFamily="34" charset="-127"/>
              </a:rPr>
              <a:t>VALUEVENUE</a:t>
            </a:r>
            <a:endParaRPr lang="ko-KR" altLang="en-US" sz="1125" dirty="0">
              <a:solidFill>
                <a:schemeClr val="tx1">
                  <a:lumMod val="75000"/>
                  <a:lumOff val="25000"/>
                </a:schemeClr>
              </a:solidFill>
              <a:latin typeface="NanumBarunGothic" panose="020B0603020101020101" pitchFamily="34" charset="-127"/>
              <a:ea typeface="NanumBarunGothic" panose="020B0603020101020101" pitchFamily="34" charset="-127"/>
              <a:sym typeface="Helvetica Neue"/>
            </a:endParaRPr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3CB3DB31-A0B0-2A45-B76F-8D8F0C128E02}"/>
              </a:ext>
            </a:extLst>
          </p:cNvPr>
          <p:cNvSpPr/>
          <p:nvPr/>
        </p:nvSpPr>
        <p:spPr>
          <a:xfrm>
            <a:off x="628440" y="3881818"/>
            <a:ext cx="1936522" cy="2591287"/>
          </a:xfrm>
          <a:prstGeom prst="rect">
            <a:avLst/>
          </a:prstGeom>
        </p:spPr>
        <p:txBody>
          <a:bodyPr wrap="square" anchor="b">
            <a:spAutoFit/>
          </a:bodyPr>
          <a:lstStyle/>
          <a:p>
            <a:pPr algn="l">
              <a:lnSpc>
                <a:spcPct val="150000"/>
              </a:lnSpc>
            </a:pPr>
            <a:r>
              <a:rPr lang="ko-KR" altLang="en-US" sz="984" dirty="0">
                <a:solidFill>
                  <a:srgbClr val="C00000"/>
                </a:solidFill>
                <a:latin typeface="Nanum Gothic" charset="-127"/>
                <a:ea typeface="Nanum Gothic" charset="-127"/>
                <a:cs typeface="Nanum Gothic" charset="-127"/>
              </a:rPr>
              <a:t>상기 문안은 예시 이므로 브랜드 내용으로 모두 수정하시면 됩니다</a:t>
            </a:r>
            <a:r>
              <a:rPr lang="en-US" altLang="ko-KR" sz="984" dirty="0">
                <a:solidFill>
                  <a:srgbClr val="C00000"/>
                </a:solidFill>
                <a:latin typeface="Nanum Gothic" charset="-127"/>
                <a:ea typeface="Nanum Gothic" charset="-127"/>
                <a:cs typeface="Nanum Gothic" charset="-127"/>
              </a:rPr>
              <a:t>.</a:t>
            </a:r>
          </a:p>
          <a:p>
            <a:pPr algn="l">
              <a:lnSpc>
                <a:spcPct val="150000"/>
              </a:lnSpc>
            </a:pPr>
            <a:r>
              <a:rPr lang="ko-KR" altLang="en-US" sz="984" dirty="0">
                <a:solidFill>
                  <a:srgbClr val="C00000"/>
                </a:solidFill>
                <a:latin typeface="Nanum Gothic" charset="-127"/>
                <a:ea typeface="Nanum Gothic" charset="-127"/>
                <a:cs typeface="Nanum Gothic" charset="-127"/>
              </a:rPr>
              <a:t>파일 포멧 및 레이아웃 임의로 바꾸지 마시고 내용과 사진만 바꿔서 넣어주세요</a:t>
            </a:r>
            <a:r>
              <a:rPr lang="en-US" altLang="ko-KR" sz="984" dirty="0">
                <a:solidFill>
                  <a:srgbClr val="C00000"/>
                </a:solidFill>
                <a:latin typeface="Nanum Gothic" charset="-127"/>
                <a:ea typeface="Nanum Gothic" charset="-127"/>
                <a:cs typeface="Nanum Gothic" charset="-127"/>
              </a:rPr>
              <a:t>!</a:t>
            </a:r>
          </a:p>
          <a:p>
            <a:pPr algn="l">
              <a:lnSpc>
                <a:spcPct val="150000"/>
              </a:lnSpc>
            </a:pPr>
            <a:endParaRPr lang="en-US" altLang="ko-KR" sz="984" dirty="0">
              <a:solidFill>
                <a:srgbClr val="FF0000"/>
              </a:solidFill>
              <a:latin typeface="Nanum Gothic" charset="-127"/>
              <a:ea typeface="Nanum Gothic" charset="-127"/>
              <a:cs typeface="Nanum Gothic" charset="-127"/>
            </a:endParaRPr>
          </a:p>
          <a:p>
            <a:pPr algn="l">
              <a:lnSpc>
                <a:spcPct val="150000"/>
              </a:lnSpc>
            </a:pPr>
            <a:r>
              <a:rPr lang="en-US" altLang="ko-KR" sz="984" dirty="0">
                <a:latin typeface="Nanum Gothic" charset="-127"/>
                <a:ea typeface="Nanum Gothic" charset="-127"/>
                <a:cs typeface="Nanum Gothic" charset="-127"/>
              </a:rPr>
              <a:t>VMD </a:t>
            </a:r>
            <a:r>
              <a:rPr lang="ko-KR" altLang="en-US" sz="984" dirty="0">
                <a:latin typeface="Nanum Gothic" charset="-127"/>
                <a:ea typeface="Nanum Gothic" charset="-127"/>
                <a:cs typeface="Nanum Gothic" charset="-127"/>
              </a:rPr>
              <a:t>집기에 연출을 꾸민 연출 사진들로 바꿔주시면 됩니다</a:t>
            </a:r>
            <a:r>
              <a:rPr lang="en-US" altLang="ko-KR" sz="984" dirty="0">
                <a:latin typeface="Nanum Gothic" charset="-127"/>
                <a:ea typeface="Nanum Gothic" charset="-127"/>
                <a:cs typeface="Nanum Gothic" charset="-127"/>
              </a:rPr>
              <a:t>.</a:t>
            </a:r>
          </a:p>
          <a:p>
            <a:pPr algn="l">
              <a:lnSpc>
                <a:spcPct val="150000"/>
              </a:lnSpc>
            </a:pPr>
            <a:r>
              <a:rPr lang="en-US" altLang="ko-KR" sz="984" dirty="0">
                <a:latin typeface="Nanum Gothic" charset="-127"/>
                <a:ea typeface="Nanum Gothic" charset="-127"/>
                <a:cs typeface="Nanum Gothic" charset="-127"/>
              </a:rPr>
              <a:t>(</a:t>
            </a:r>
            <a:r>
              <a:rPr lang="ko-KR" altLang="en-US" sz="984" dirty="0">
                <a:latin typeface="Nanum Gothic" charset="-127"/>
                <a:ea typeface="Nanum Gothic" charset="-127"/>
                <a:cs typeface="Nanum Gothic" charset="-127"/>
              </a:rPr>
              <a:t>사진이 부족하면 포멧 바꾸지 마시고 있는 사진만 올려주시고 나머지는 비워놔주세요</a:t>
            </a:r>
            <a:r>
              <a:rPr lang="en-US" altLang="ko-KR" sz="984" dirty="0">
                <a:latin typeface="Nanum Gothic" charset="-127"/>
                <a:ea typeface="Nanum Gothic" charset="-127"/>
                <a:cs typeface="Nanum Gothic" charset="-127"/>
              </a:rPr>
              <a:t>)</a:t>
            </a:r>
          </a:p>
        </p:txBody>
      </p:sp>
      <p:sp>
        <p:nvSpPr>
          <p:cNvPr id="30" name="타원 29">
            <a:extLst>
              <a:ext uri="{FF2B5EF4-FFF2-40B4-BE49-F238E27FC236}">
                <a16:creationId xmlns:a16="http://schemas.microsoft.com/office/drawing/2014/main" id="{BB14F4C4-37B7-A34C-B151-46CBC481EE80}"/>
              </a:ext>
            </a:extLst>
          </p:cNvPr>
          <p:cNvSpPr/>
          <p:nvPr/>
        </p:nvSpPr>
        <p:spPr>
          <a:xfrm>
            <a:off x="552801" y="3905521"/>
            <a:ext cx="37818" cy="436220"/>
          </a:xfrm>
          <a:prstGeom prst="ellipse">
            <a:avLst/>
          </a:prstGeom>
          <a:solidFill>
            <a:srgbClr val="C0000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ctr">
            <a:spAutoFit/>
          </a:bodyPr>
          <a:lstStyle/>
          <a:p>
            <a:pPr algn="ctr" defTabSz="410751" latinLnBrk="0" hangingPunct="0"/>
            <a:endParaRPr lang="ko-KR" altLang="en-US" sz="1547">
              <a:solidFill>
                <a:srgbClr val="FFFFFF"/>
              </a:solidFill>
              <a:sym typeface="Helvetica Neue Medium"/>
            </a:endParaRPr>
          </a:p>
        </p:txBody>
      </p:sp>
      <p:sp>
        <p:nvSpPr>
          <p:cNvPr id="33" name="타원 32">
            <a:extLst>
              <a:ext uri="{FF2B5EF4-FFF2-40B4-BE49-F238E27FC236}">
                <a16:creationId xmlns:a16="http://schemas.microsoft.com/office/drawing/2014/main" id="{E0E2257C-B3DE-FB4D-A7A8-5CFA9886B2CE}"/>
              </a:ext>
            </a:extLst>
          </p:cNvPr>
          <p:cNvSpPr/>
          <p:nvPr/>
        </p:nvSpPr>
        <p:spPr>
          <a:xfrm>
            <a:off x="552801" y="5225263"/>
            <a:ext cx="37818" cy="436220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ctr">
            <a:spAutoFit/>
          </a:bodyPr>
          <a:lstStyle/>
          <a:p>
            <a:pPr algn="ctr" defTabSz="410751" latinLnBrk="0" hangingPunct="0"/>
            <a:endParaRPr lang="ko-KR" altLang="en-US" sz="1547">
              <a:solidFill>
                <a:srgbClr val="FFFFFF"/>
              </a:solidFill>
              <a:sym typeface="Helvetica Neue Medium"/>
            </a:endParaRPr>
          </a:p>
        </p:txBody>
      </p:sp>
      <p:sp>
        <p:nvSpPr>
          <p:cNvPr id="35" name="직사각형 34">
            <a:extLst>
              <a:ext uri="{FF2B5EF4-FFF2-40B4-BE49-F238E27FC236}">
                <a16:creationId xmlns:a16="http://schemas.microsoft.com/office/drawing/2014/main" id="{CA2053E1-2974-DE46-832D-EB16392C283A}"/>
              </a:ext>
            </a:extLst>
          </p:cNvPr>
          <p:cNvSpPr/>
          <p:nvPr/>
        </p:nvSpPr>
        <p:spPr>
          <a:xfrm>
            <a:off x="2958417" y="3280498"/>
            <a:ext cx="5762237" cy="31021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ctr">
            <a:spAutoFit/>
          </a:bodyPr>
          <a:lstStyle/>
          <a:p>
            <a:pPr algn="ctr" defTabSz="410751" latinLnBrk="0" hangingPunct="0"/>
            <a:endParaRPr lang="ko-KR" altLang="en-US" sz="1547">
              <a:solidFill>
                <a:srgbClr val="FFFFFF"/>
              </a:solidFill>
              <a:sym typeface="Helvetica Neue Medium"/>
            </a:endParaRPr>
          </a:p>
        </p:txBody>
      </p:sp>
      <p:sp>
        <p:nvSpPr>
          <p:cNvPr id="39" name="TextBox 5"/>
          <p:cNvSpPr txBox="1">
            <a:spLocks noChangeArrowheads="1"/>
          </p:cNvSpPr>
          <p:nvPr/>
        </p:nvSpPr>
        <p:spPr bwMode="auto">
          <a:xfrm>
            <a:off x="2959899" y="2156263"/>
            <a:ext cx="908895" cy="183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4290" tIns="32145" rIns="64290" bIns="32145">
            <a:spAutoFit/>
          </a:bodyPr>
          <a:lstStyle>
            <a:lvl1pPr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5146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29718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4290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38862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algn="l"/>
            <a:r>
              <a:rPr lang="en-US" altLang="ko-KR" sz="773" b="0" dirty="0">
                <a:latin typeface="Nanum Gothic" charset="-127"/>
                <a:ea typeface="Nanum Gothic" charset="-127"/>
                <a:cs typeface="Nanum Gothic" charset="-127"/>
              </a:rPr>
              <a:t>VMD</a:t>
            </a:r>
            <a:r>
              <a:rPr lang="ko-KR" altLang="en-US" sz="773" b="0" dirty="0">
                <a:latin typeface="Nanum Gothic" charset="-127"/>
                <a:ea typeface="Nanum Gothic" charset="-127"/>
                <a:cs typeface="Nanum Gothic" charset="-127"/>
              </a:rPr>
              <a:t> 연출시안 </a:t>
            </a:r>
            <a:r>
              <a:rPr lang="en-US" altLang="ko-KR" sz="773" b="0" dirty="0">
                <a:latin typeface="Nanum Gothic" charset="-127"/>
                <a:ea typeface="Nanum Gothic" charset="-127"/>
                <a:cs typeface="Nanum Gothic" charset="-127"/>
              </a:rPr>
              <a:t>01</a:t>
            </a:r>
            <a:endParaRPr lang="ko-KR" altLang="en-US" sz="773" b="0" dirty="0">
              <a:latin typeface="Nanum Gothic" charset="-127"/>
              <a:ea typeface="Nanum Gothic" charset="-127"/>
              <a:cs typeface="Nanum Gothic" charset="-127"/>
            </a:endParaRPr>
          </a:p>
        </p:txBody>
      </p:sp>
      <p:sp>
        <p:nvSpPr>
          <p:cNvPr id="41" name="TextBox 5"/>
          <p:cNvSpPr txBox="1">
            <a:spLocks noChangeArrowheads="1"/>
          </p:cNvSpPr>
          <p:nvPr/>
        </p:nvSpPr>
        <p:spPr bwMode="auto">
          <a:xfrm>
            <a:off x="2958416" y="6219176"/>
            <a:ext cx="908895" cy="183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4290" tIns="32145" rIns="64290" bIns="32145">
            <a:spAutoFit/>
          </a:bodyPr>
          <a:lstStyle>
            <a:lvl1pPr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5146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29718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4290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38862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algn="l"/>
            <a:r>
              <a:rPr lang="en-US" altLang="ko-KR" sz="773" b="0" dirty="0">
                <a:latin typeface="Nanum Gothic" charset="-127"/>
                <a:ea typeface="Nanum Gothic" charset="-127"/>
                <a:cs typeface="Nanum Gothic" charset="-127"/>
              </a:rPr>
              <a:t>VMD</a:t>
            </a:r>
            <a:r>
              <a:rPr lang="ko-KR" altLang="en-US" sz="773" b="0" dirty="0">
                <a:latin typeface="Nanum Gothic" charset="-127"/>
                <a:ea typeface="Nanum Gothic" charset="-127"/>
                <a:cs typeface="Nanum Gothic" charset="-127"/>
              </a:rPr>
              <a:t> 연출시안 </a:t>
            </a:r>
            <a:r>
              <a:rPr lang="en-US" altLang="ko-KR" sz="773" b="0" dirty="0">
                <a:latin typeface="Nanum Gothic" charset="-127"/>
                <a:ea typeface="Nanum Gothic" charset="-127"/>
                <a:cs typeface="Nanum Gothic" charset="-127"/>
              </a:rPr>
              <a:t>05</a:t>
            </a:r>
            <a:endParaRPr lang="ko-KR" altLang="en-US" sz="773" b="0" dirty="0">
              <a:latin typeface="Nanum Gothic" charset="-127"/>
              <a:ea typeface="Nanum Gothic" charset="-127"/>
              <a:cs typeface="Nanum Gothic" charset="-127"/>
            </a:endParaRPr>
          </a:p>
        </p:txBody>
      </p:sp>
      <p:sp>
        <p:nvSpPr>
          <p:cNvPr id="42" name="TextBox 5"/>
          <p:cNvSpPr txBox="1">
            <a:spLocks noChangeArrowheads="1"/>
          </p:cNvSpPr>
          <p:nvPr/>
        </p:nvSpPr>
        <p:spPr bwMode="auto">
          <a:xfrm>
            <a:off x="5860337" y="2156263"/>
            <a:ext cx="908895" cy="183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4290" tIns="32145" rIns="64290" bIns="32145">
            <a:spAutoFit/>
          </a:bodyPr>
          <a:lstStyle>
            <a:lvl1pPr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5146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29718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4290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38862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algn="l"/>
            <a:r>
              <a:rPr lang="en-US" altLang="ko-KR" sz="773" b="0" dirty="0">
                <a:latin typeface="Nanum Gothic" charset="-127"/>
                <a:ea typeface="Nanum Gothic" charset="-127"/>
                <a:cs typeface="Nanum Gothic" charset="-127"/>
              </a:rPr>
              <a:t>VMD</a:t>
            </a:r>
            <a:r>
              <a:rPr lang="ko-KR" altLang="en-US" sz="773" b="0" dirty="0">
                <a:latin typeface="Nanum Gothic" charset="-127"/>
                <a:ea typeface="Nanum Gothic" charset="-127"/>
                <a:cs typeface="Nanum Gothic" charset="-127"/>
              </a:rPr>
              <a:t> 연출시안 </a:t>
            </a:r>
            <a:r>
              <a:rPr lang="en-US" altLang="ko-KR" sz="773" b="0" dirty="0">
                <a:latin typeface="Nanum Gothic" charset="-127"/>
                <a:ea typeface="Nanum Gothic" charset="-127"/>
                <a:cs typeface="Nanum Gothic" charset="-127"/>
              </a:rPr>
              <a:t>02</a:t>
            </a:r>
            <a:endParaRPr lang="ko-KR" altLang="en-US" sz="773" b="0" dirty="0">
              <a:latin typeface="Nanum Gothic" charset="-127"/>
              <a:ea typeface="Nanum Gothic" charset="-127"/>
              <a:cs typeface="Nanum Gothic" charset="-127"/>
            </a:endParaRPr>
          </a:p>
        </p:txBody>
      </p:sp>
      <p:sp>
        <p:nvSpPr>
          <p:cNvPr id="43" name="TextBox 5"/>
          <p:cNvSpPr txBox="1">
            <a:spLocks noChangeArrowheads="1"/>
          </p:cNvSpPr>
          <p:nvPr/>
        </p:nvSpPr>
        <p:spPr bwMode="auto">
          <a:xfrm>
            <a:off x="2940841" y="4166840"/>
            <a:ext cx="1333444" cy="183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4290" tIns="32145" rIns="64290" bIns="32145">
            <a:spAutoFit/>
          </a:bodyPr>
          <a:lstStyle>
            <a:lvl1pPr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5146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29718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4290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38862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algn="l"/>
            <a:r>
              <a:rPr lang="en-US" altLang="ko-KR" sz="773" b="0" dirty="0">
                <a:latin typeface="Nanum Gothic" charset="-127"/>
                <a:ea typeface="Nanum Gothic" charset="-127"/>
                <a:cs typeface="Nanum Gothic" charset="-127"/>
              </a:rPr>
              <a:t>VMD</a:t>
            </a:r>
            <a:r>
              <a:rPr lang="ko-KR" altLang="en-US" sz="773" b="0" dirty="0">
                <a:latin typeface="Nanum Gothic" charset="-127"/>
                <a:ea typeface="Nanum Gothic" charset="-127"/>
                <a:cs typeface="Nanum Gothic" charset="-127"/>
              </a:rPr>
              <a:t> 연출시안 </a:t>
            </a:r>
            <a:r>
              <a:rPr lang="en-US" altLang="ko-KR" sz="773" b="0" dirty="0">
                <a:latin typeface="Nanum Gothic" charset="-127"/>
                <a:ea typeface="Nanum Gothic" charset="-127"/>
                <a:cs typeface="Nanum Gothic" charset="-127"/>
              </a:rPr>
              <a:t>03</a:t>
            </a:r>
            <a:endParaRPr lang="ko-KR" altLang="en-US" sz="773" b="0" dirty="0">
              <a:latin typeface="Nanum Gothic" charset="-127"/>
              <a:ea typeface="Nanum Gothic" charset="-127"/>
              <a:cs typeface="Nanum Gothic" charset="-127"/>
            </a:endParaRPr>
          </a:p>
        </p:txBody>
      </p:sp>
      <p:sp>
        <p:nvSpPr>
          <p:cNvPr id="44" name="TextBox 5"/>
          <p:cNvSpPr txBox="1">
            <a:spLocks noChangeArrowheads="1"/>
          </p:cNvSpPr>
          <p:nvPr/>
        </p:nvSpPr>
        <p:spPr bwMode="auto">
          <a:xfrm>
            <a:off x="5869603" y="6243005"/>
            <a:ext cx="908895" cy="183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4290" tIns="32145" rIns="64290" bIns="32145">
            <a:spAutoFit/>
          </a:bodyPr>
          <a:lstStyle>
            <a:lvl1pPr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5146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29718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4290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38862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algn="l"/>
            <a:r>
              <a:rPr lang="en-US" altLang="ko-KR" sz="773" b="0" dirty="0">
                <a:latin typeface="Nanum Gothic" charset="-127"/>
                <a:ea typeface="Nanum Gothic" charset="-127"/>
                <a:cs typeface="Nanum Gothic" charset="-127"/>
              </a:rPr>
              <a:t>VMD</a:t>
            </a:r>
            <a:r>
              <a:rPr lang="ko-KR" altLang="en-US" sz="773" b="0" dirty="0">
                <a:latin typeface="Nanum Gothic" charset="-127"/>
                <a:ea typeface="Nanum Gothic" charset="-127"/>
                <a:cs typeface="Nanum Gothic" charset="-127"/>
              </a:rPr>
              <a:t> 연출시안 </a:t>
            </a:r>
            <a:r>
              <a:rPr lang="en-US" altLang="ko-KR" sz="773" b="0" dirty="0">
                <a:latin typeface="Nanum Gothic" charset="-127"/>
                <a:ea typeface="Nanum Gothic" charset="-127"/>
                <a:cs typeface="Nanum Gothic" charset="-127"/>
              </a:rPr>
              <a:t>06</a:t>
            </a:r>
            <a:endParaRPr lang="ko-KR" altLang="en-US" sz="773" b="0" dirty="0">
              <a:latin typeface="Nanum Gothic" charset="-127"/>
              <a:ea typeface="Nanum Gothic" charset="-127"/>
              <a:cs typeface="Nanum Gothic" charset="-127"/>
            </a:endParaRPr>
          </a:p>
        </p:txBody>
      </p:sp>
      <p:sp>
        <p:nvSpPr>
          <p:cNvPr id="45" name="TextBox 5"/>
          <p:cNvSpPr txBox="1">
            <a:spLocks noChangeArrowheads="1"/>
          </p:cNvSpPr>
          <p:nvPr/>
        </p:nvSpPr>
        <p:spPr bwMode="auto">
          <a:xfrm>
            <a:off x="5882315" y="4166840"/>
            <a:ext cx="1483520" cy="183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4290" tIns="32145" rIns="64290" bIns="32145">
            <a:spAutoFit/>
          </a:bodyPr>
          <a:lstStyle>
            <a:lvl1pPr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5146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29718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4290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38862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algn="l"/>
            <a:r>
              <a:rPr lang="en-US" altLang="ko-KR" sz="773" b="0" dirty="0">
                <a:latin typeface="Nanum Gothic" charset="-127"/>
                <a:ea typeface="Nanum Gothic" charset="-127"/>
                <a:cs typeface="Nanum Gothic" charset="-127"/>
              </a:rPr>
              <a:t>VMD</a:t>
            </a:r>
            <a:r>
              <a:rPr lang="ko-KR" altLang="en-US" sz="773" b="0" dirty="0">
                <a:latin typeface="Nanum Gothic" charset="-127"/>
                <a:ea typeface="Nanum Gothic" charset="-127"/>
                <a:cs typeface="Nanum Gothic" charset="-127"/>
              </a:rPr>
              <a:t> 연출시안 </a:t>
            </a:r>
            <a:r>
              <a:rPr lang="en-US" altLang="ko-KR" sz="773" b="0" dirty="0">
                <a:latin typeface="Nanum Gothic" charset="-127"/>
                <a:ea typeface="Nanum Gothic" charset="-127"/>
                <a:cs typeface="Nanum Gothic" charset="-127"/>
              </a:rPr>
              <a:t>04</a:t>
            </a:r>
            <a:endParaRPr lang="ko-KR" altLang="en-US" sz="773" b="0" dirty="0">
              <a:latin typeface="Nanum Gothic" charset="-127"/>
              <a:ea typeface="Nanum Gothic" charset="-127"/>
              <a:cs typeface="Nanum Gothic" charset="-127"/>
            </a:endParaRPr>
          </a:p>
        </p:txBody>
      </p:sp>
      <p:cxnSp>
        <p:nvCxnSpPr>
          <p:cNvPr id="24" name="직선 연결선[R] 23"/>
          <p:cNvCxnSpPr/>
          <p:nvPr/>
        </p:nvCxnSpPr>
        <p:spPr>
          <a:xfrm>
            <a:off x="2958415" y="2156264"/>
            <a:ext cx="2786983" cy="0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5" name="직선 연결선[R] 24"/>
          <p:cNvCxnSpPr/>
          <p:nvPr/>
        </p:nvCxnSpPr>
        <p:spPr>
          <a:xfrm>
            <a:off x="5874286" y="2156264"/>
            <a:ext cx="2786983" cy="0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6" name="직선 연결선[R] 25"/>
          <p:cNvCxnSpPr/>
          <p:nvPr/>
        </p:nvCxnSpPr>
        <p:spPr>
          <a:xfrm>
            <a:off x="2958415" y="4159451"/>
            <a:ext cx="2786983" cy="0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7" name="직선 연결선[R] 26"/>
          <p:cNvCxnSpPr/>
          <p:nvPr/>
        </p:nvCxnSpPr>
        <p:spPr>
          <a:xfrm>
            <a:off x="5874286" y="4159451"/>
            <a:ext cx="2786983" cy="0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8" name="직선 연결선[R] 27"/>
          <p:cNvCxnSpPr/>
          <p:nvPr/>
        </p:nvCxnSpPr>
        <p:spPr>
          <a:xfrm>
            <a:off x="2958415" y="6194048"/>
            <a:ext cx="2786983" cy="0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9" name="직선 연결선[R] 28"/>
          <p:cNvCxnSpPr/>
          <p:nvPr/>
        </p:nvCxnSpPr>
        <p:spPr>
          <a:xfrm>
            <a:off x="5874286" y="6194048"/>
            <a:ext cx="2786983" cy="0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7" name="직선 연결선[R] 46">
            <a:extLst>
              <a:ext uri="{FF2B5EF4-FFF2-40B4-BE49-F238E27FC236}">
                <a16:creationId xmlns:a16="http://schemas.microsoft.com/office/drawing/2014/main" id="{24D153BB-D7FD-C44D-9754-E040B3242E48}"/>
              </a:ext>
            </a:extLst>
          </p:cNvPr>
          <p:cNvCxnSpPr>
            <a:cxnSpLocks/>
          </p:cNvCxnSpPr>
          <p:nvPr/>
        </p:nvCxnSpPr>
        <p:spPr>
          <a:xfrm>
            <a:off x="219739" y="398106"/>
            <a:ext cx="0" cy="5536134"/>
          </a:xfrm>
          <a:prstGeom prst="line">
            <a:avLst/>
          </a:prstGeom>
          <a:noFill/>
          <a:ln w="6350" cap="flat">
            <a:solidFill>
              <a:schemeClr val="bg1">
                <a:lumMod val="65000"/>
              </a:schemeClr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48" name="TextBox 14">
            <a:extLst>
              <a:ext uri="{FF2B5EF4-FFF2-40B4-BE49-F238E27FC236}">
                <a16:creationId xmlns:a16="http://schemas.microsoft.com/office/drawing/2014/main" id="{CD096134-52DF-5F42-83FF-0AEA9385DD03}"/>
              </a:ext>
            </a:extLst>
          </p:cNvPr>
          <p:cNvSpPr txBox="1"/>
          <p:nvPr/>
        </p:nvSpPr>
        <p:spPr>
          <a:xfrm rot="16200000">
            <a:off x="-598672" y="5577291"/>
            <a:ext cx="1652313" cy="24526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ctr">
            <a:spAutoFit/>
          </a:bodyPr>
          <a:lstStyle/>
          <a:p>
            <a:pPr algn="l"/>
            <a:r>
              <a:rPr lang="en-US" altLang="ko-KR" sz="1125" dirty="0">
                <a:solidFill>
                  <a:schemeClr val="tx1">
                    <a:lumMod val="75000"/>
                    <a:lumOff val="25000"/>
                  </a:schemeClr>
                </a:solidFill>
                <a:latin typeface="NanumBarunGothic" panose="020B0603020101020101" pitchFamily="34" charset="-127"/>
                <a:ea typeface="NanumBarunGothic" panose="020B0603020101020101" pitchFamily="34" charset="-127"/>
              </a:rPr>
              <a:t>BRAND</a:t>
            </a:r>
            <a:endParaRPr lang="ko-KR" altLang="en-US" sz="1125" dirty="0">
              <a:solidFill>
                <a:schemeClr val="tx1">
                  <a:lumMod val="75000"/>
                  <a:lumOff val="25000"/>
                </a:schemeClr>
              </a:solidFill>
              <a:latin typeface="NanumBarunGothic" panose="020B0603020101020101" pitchFamily="34" charset="-127"/>
              <a:ea typeface="NanumBarunGothic" panose="020B0603020101020101" pitchFamily="34" charset="-127"/>
              <a:sym typeface="Helvetica Neue"/>
            </a:endParaRPr>
          </a:p>
        </p:txBody>
      </p:sp>
      <p:sp>
        <p:nvSpPr>
          <p:cNvPr id="31" name="직사각형 30">
            <a:extLst>
              <a:ext uri="{FF2B5EF4-FFF2-40B4-BE49-F238E27FC236}">
                <a16:creationId xmlns:a16="http://schemas.microsoft.com/office/drawing/2014/main" id="{E57BC694-8690-964F-8172-D1B0135CFAE8}"/>
              </a:ext>
            </a:extLst>
          </p:cNvPr>
          <p:cNvSpPr/>
          <p:nvPr/>
        </p:nvSpPr>
        <p:spPr>
          <a:xfrm>
            <a:off x="486616" y="398105"/>
            <a:ext cx="1695349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ko-KR" altLang="en-US" sz="2250" dirty="0">
                <a:solidFill>
                  <a:schemeClr val="tx1">
                    <a:lumMod val="65000"/>
                    <a:lumOff val="35000"/>
                  </a:schemeClr>
                </a:solidFill>
                <a:latin typeface="NanumBarunGothic" panose="020B0603020101020101" pitchFamily="34" charset="-127"/>
                <a:ea typeface="NanumBarunGothic" panose="020B0603020101020101" pitchFamily="34" charset="-127"/>
              </a:rPr>
              <a:t>브랜드 </a:t>
            </a:r>
            <a:r>
              <a:rPr lang="en-US" altLang="ko-KR" sz="2250" dirty="0">
                <a:solidFill>
                  <a:schemeClr val="tx1">
                    <a:lumMod val="65000"/>
                    <a:lumOff val="35000"/>
                  </a:schemeClr>
                </a:solidFill>
                <a:latin typeface="NanumBarunGothic" panose="020B0603020101020101" pitchFamily="34" charset="-127"/>
                <a:ea typeface="NanumBarunGothic" panose="020B0603020101020101" pitchFamily="34" charset="-127"/>
              </a:rPr>
              <a:t>VMD </a:t>
            </a:r>
            <a:r>
              <a:rPr lang="ko-KR" altLang="en-US" sz="2250" dirty="0">
                <a:solidFill>
                  <a:schemeClr val="tx1">
                    <a:lumMod val="65000"/>
                    <a:lumOff val="35000"/>
                  </a:schemeClr>
                </a:solidFill>
                <a:latin typeface="NanumBarunGothic" panose="020B0603020101020101" pitchFamily="34" charset="-127"/>
                <a:ea typeface="NanumBarunGothic" panose="020B0603020101020101" pitchFamily="34" charset="-127"/>
              </a:rPr>
              <a:t>연출시안</a:t>
            </a:r>
            <a:endParaRPr lang="en-US" altLang="ko-KR" sz="2250" dirty="0">
              <a:solidFill>
                <a:schemeClr val="tx1">
                  <a:lumMod val="65000"/>
                  <a:lumOff val="35000"/>
                </a:schemeClr>
              </a:solidFill>
              <a:latin typeface="NanumBarunGothic" panose="020B0603020101020101" pitchFamily="34" charset="-127"/>
              <a:ea typeface="NanumBarunGothic" panose="020B0603020101020101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38537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직사각형 34">
            <a:extLst>
              <a:ext uri="{FF2B5EF4-FFF2-40B4-BE49-F238E27FC236}">
                <a16:creationId xmlns:a16="http://schemas.microsoft.com/office/drawing/2014/main" id="{CA2053E1-2974-DE46-832D-EB16392C283A}"/>
              </a:ext>
            </a:extLst>
          </p:cNvPr>
          <p:cNvSpPr/>
          <p:nvPr/>
        </p:nvSpPr>
        <p:spPr>
          <a:xfrm>
            <a:off x="2958417" y="3280498"/>
            <a:ext cx="5762237" cy="31021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ctr">
            <a:spAutoFit/>
          </a:bodyPr>
          <a:lstStyle/>
          <a:p>
            <a:pPr algn="ctr" defTabSz="410751" latinLnBrk="0" hangingPunct="0"/>
            <a:endParaRPr lang="ko-KR" altLang="en-US" sz="1547">
              <a:solidFill>
                <a:srgbClr val="FFFFFF"/>
              </a:solidFill>
              <a:sym typeface="Helvetica Neue Medium"/>
            </a:endParaRP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E0351BFE-21FF-0744-BCB6-DDC4D4425C50}"/>
              </a:ext>
            </a:extLst>
          </p:cNvPr>
          <p:cNvSpPr/>
          <p:nvPr/>
        </p:nvSpPr>
        <p:spPr>
          <a:xfrm>
            <a:off x="8769206" y="6621595"/>
            <a:ext cx="290802" cy="189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633" dirty="0">
                <a:solidFill>
                  <a:schemeClr val="tx1">
                    <a:lumMod val="85000"/>
                    <a:lumOff val="15000"/>
                  </a:schemeClr>
                </a:solidFill>
                <a:latin typeface="NanumBarunGothic UltraLight" panose="020B0603020101020101" pitchFamily="34" charset="-127"/>
                <a:ea typeface="NanumBarunGothic UltraLight" panose="020B0603020101020101" pitchFamily="34" charset="-127"/>
              </a:rPr>
              <a:t>04</a:t>
            </a:r>
          </a:p>
        </p:txBody>
      </p:sp>
      <p:cxnSp>
        <p:nvCxnSpPr>
          <p:cNvPr id="17" name="직선 연결선[R] 16">
            <a:extLst>
              <a:ext uri="{FF2B5EF4-FFF2-40B4-BE49-F238E27FC236}">
                <a16:creationId xmlns:a16="http://schemas.microsoft.com/office/drawing/2014/main" id="{981AF829-CA3E-A143-ABBA-6A93D6A52192}"/>
              </a:ext>
            </a:extLst>
          </p:cNvPr>
          <p:cNvCxnSpPr>
            <a:cxnSpLocks/>
          </p:cNvCxnSpPr>
          <p:nvPr/>
        </p:nvCxnSpPr>
        <p:spPr>
          <a:xfrm>
            <a:off x="8936018" y="398105"/>
            <a:ext cx="0" cy="6061788"/>
          </a:xfrm>
          <a:prstGeom prst="line">
            <a:avLst/>
          </a:prstGeom>
          <a:noFill/>
          <a:ln w="6350" cap="flat">
            <a:solidFill>
              <a:schemeClr val="bg1">
                <a:lumMod val="65000"/>
              </a:schemeClr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58611F05-11B5-DA4F-A13C-07E2FB50E0D4}"/>
              </a:ext>
            </a:extLst>
          </p:cNvPr>
          <p:cNvSpPr txBox="1"/>
          <p:nvPr/>
        </p:nvSpPr>
        <p:spPr>
          <a:xfrm>
            <a:off x="7985982" y="83931"/>
            <a:ext cx="1006765" cy="24526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ctr">
            <a:spAutoFit/>
          </a:bodyPr>
          <a:lstStyle/>
          <a:p>
            <a:r>
              <a:rPr lang="en-US" altLang="ko-KR" sz="1125" dirty="0">
                <a:solidFill>
                  <a:schemeClr val="tx1">
                    <a:lumMod val="75000"/>
                    <a:lumOff val="25000"/>
                  </a:schemeClr>
                </a:solidFill>
                <a:latin typeface="NanumBarunGothic" panose="020B0603020101020101" pitchFamily="34" charset="-127"/>
                <a:ea typeface="NanumBarunGothic" panose="020B0603020101020101" pitchFamily="34" charset="-127"/>
              </a:rPr>
              <a:t>VALUEVENUE</a:t>
            </a:r>
            <a:endParaRPr lang="ko-KR" altLang="en-US" sz="1125" dirty="0">
              <a:solidFill>
                <a:schemeClr val="tx1">
                  <a:lumMod val="75000"/>
                  <a:lumOff val="25000"/>
                </a:schemeClr>
              </a:solidFill>
              <a:latin typeface="NanumBarunGothic" panose="020B0603020101020101" pitchFamily="34" charset="-127"/>
              <a:ea typeface="NanumBarunGothic" panose="020B0603020101020101" pitchFamily="34" charset="-127"/>
              <a:sym typeface="Helvetica Neue"/>
            </a:endParaRPr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E57BC694-8690-964F-8172-D1B0135CFAE8}"/>
              </a:ext>
            </a:extLst>
          </p:cNvPr>
          <p:cNvSpPr/>
          <p:nvPr/>
        </p:nvSpPr>
        <p:spPr>
          <a:xfrm>
            <a:off x="486615" y="398105"/>
            <a:ext cx="2078346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ko-KR" altLang="en-US" sz="2250" dirty="0">
                <a:solidFill>
                  <a:schemeClr val="tx1">
                    <a:lumMod val="65000"/>
                    <a:lumOff val="35000"/>
                  </a:schemeClr>
                </a:solidFill>
                <a:latin typeface="NanumBarunGothic" panose="020B0603020101020101" pitchFamily="34" charset="-127"/>
                <a:ea typeface="NanumBarunGothic" panose="020B0603020101020101" pitchFamily="34" charset="-127"/>
              </a:rPr>
              <a:t>브랜드</a:t>
            </a:r>
            <a:endParaRPr lang="en-US" altLang="ko-KR" sz="2250" dirty="0">
              <a:solidFill>
                <a:schemeClr val="tx1">
                  <a:lumMod val="65000"/>
                  <a:lumOff val="35000"/>
                </a:schemeClr>
              </a:solidFill>
              <a:latin typeface="NanumBarunGothic" panose="020B0603020101020101" pitchFamily="34" charset="-127"/>
              <a:ea typeface="NanumBarunGothic" panose="020B0603020101020101" pitchFamily="34" charset="-127"/>
            </a:endParaRPr>
          </a:p>
          <a:p>
            <a:pPr algn="l"/>
            <a:r>
              <a:rPr lang="ko-KR" altLang="en-US" sz="2250" dirty="0">
                <a:solidFill>
                  <a:schemeClr val="tx1">
                    <a:lumMod val="65000"/>
                    <a:lumOff val="35000"/>
                  </a:schemeClr>
                </a:solidFill>
                <a:latin typeface="NanumBarunGothic" panose="020B0603020101020101" pitchFamily="34" charset="-127"/>
                <a:ea typeface="NanumBarunGothic" panose="020B0603020101020101" pitchFamily="34" charset="-127"/>
              </a:rPr>
              <a:t>메인판매 상품</a:t>
            </a:r>
            <a:endParaRPr lang="en-US" altLang="ko-KR" sz="2250" dirty="0">
              <a:solidFill>
                <a:schemeClr val="tx1">
                  <a:lumMod val="65000"/>
                  <a:lumOff val="35000"/>
                </a:schemeClr>
              </a:solidFill>
              <a:latin typeface="NanumBarunGothic" panose="020B0603020101020101" pitchFamily="34" charset="-127"/>
              <a:ea typeface="NanumBarunGothic" panose="020B0603020101020101" pitchFamily="34" charset="-127"/>
            </a:endParaRPr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3CB3DB31-A0B0-2A45-B76F-8D8F0C128E02}"/>
              </a:ext>
            </a:extLst>
          </p:cNvPr>
          <p:cNvSpPr/>
          <p:nvPr/>
        </p:nvSpPr>
        <p:spPr>
          <a:xfrm>
            <a:off x="628440" y="2291577"/>
            <a:ext cx="1936522" cy="4181529"/>
          </a:xfrm>
          <a:prstGeom prst="rect">
            <a:avLst/>
          </a:prstGeom>
        </p:spPr>
        <p:txBody>
          <a:bodyPr wrap="square" anchor="b">
            <a:spAutoFit/>
          </a:bodyPr>
          <a:lstStyle/>
          <a:p>
            <a:pPr algn="l">
              <a:lnSpc>
                <a:spcPct val="150000"/>
              </a:lnSpc>
            </a:pPr>
            <a:r>
              <a:rPr lang="ko-KR" altLang="en-US" sz="984" dirty="0">
                <a:solidFill>
                  <a:srgbClr val="C00000"/>
                </a:solidFill>
                <a:latin typeface="Nanum Gothic" charset="-127"/>
                <a:ea typeface="Nanum Gothic" charset="-127"/>
                <a:cs typeface="Nanum Gothic" charset="-127"/>
              </a:rPr>
              <a:t>상기 문안은 예시 이므로 브랜드 내용으로 모두 수정하시면 됩니다</a:t>
            </a:r>
            <a:r>
              <a:rPr lang="en-US" altLang="ko-KR" sz="984" dirty="0">
                <a:solidFill>
                  <a:srgbClr val="C00000"/>
                </a:solidFill>
                <a:latin typeface="Nanum Gothic" charset="-127"/>
                <a:ea typeface="Nanum Gothic" charset="-127"/>
                <a:cs typeface="Nanum Gothic" charset="-127"/>
              </a:rPr>
              <a:t>.</a:t>
            </a:r>
          </a:p>
          <a:p>
            <a:pPr algn="l">
              <a:lnSpc>
                <a:spcPct val="150000"/>
              </a:lnSpc>
            </a:pPr>
            <a:r>
              <a:rPr lang="ko-KR" altLang="en-US" sz="984" dirty="0">
                <a:solidFill>
                  <a:srgbClr val="C00000"/>
                </a:solidFill>
                <a:latin typeface="Nanum Gothic" charset="-127"/>
                <a:ea typeface="Nanum Gothic" charset="-127"/>
                <a:cs typeface="Nanum Gothic" charset="-127"/>
              </a:rPr>
              <a:t>파일 포멧 및 레이아웃 임의로 바꾸지 마시고 내용과 사진만 바꿔서 넣어주세요</a:t>
            </a:r>
            <a:r>
              <a:rPr lang="en-US" altLang="ko-KR" sz="984" dirty="0">
                <a:solidFill>
                  <a:srgbClr val="C00000"/>
                </a:solidFill>
                <a:latin typeface="Nanum Gothic" charset="-127"/>
                <a:ea typeface="Nanum Gothic" charset="-127"/>
                <a:cs typeface="Nanum Gothic" charset="-127"/>
              </a:rPr>
              <a:t>!</a:t>
            </a:r>
          </a:p>
          <a:p>
            <a:pPr algn="l">
              <a:lnSpc>
                <a:spcPct val="150000"/>
              </a:lnSpc>
            </a:pPr>
            <a:endParaRPr lang="en-US" altLang="ko-KR" sz="984" dirty="0">
              <a:solidFill>
                <a:srgbClr val="FF0000"/>
              </a:solidFill>
              <a:latin typeface="Nanum Gothic" charset="-127"/>
              <a:ea typeface="Nanum Gothic" charset="-127"/>
              <a:cs typeface="Nanum Gothic" charset="-127"/>
            </a:endParaRPr>
          </a:p>
          <a:p>
            <a:pPr algn="l">
              <a:lnSpc>
                <a:spcPct val="150000"/>
              </a:lnSpc>
            </a:pPr>
            <a:r>
              <a:rPr lang="en-US" altLang="ko-KR" sz="984" dirty="0">
                <a:latin typeface="Nanum Gothic" charset="-127"/>
                <a:ea typeface="Nanum Gothic" charset="-127"/>
                <a:cs typeface="Nanum Gothic" charset="-127"/>
              </a:rPr>
              <a:t>VMD </a:t>
            </a:r>
            <a:r>
              <a:rPr lang="ko-KR" altLang="en-US" sz="984" dirty="0">
                <a:latin typeface="Nanum Gothic" charset="-127"/>
                <a:ea typeface="Nanum Gothic" charset="-127"/>
                <a:cs typeface="Nanum Gothic" charset="-127"/>
              </a:rPr>
              <a:t>메인으로 판매하는상품 꼭 누키껏이나 이미지 컷이 아니더라도 됩니다</a:t>
            </a:r>
            <a:r>
              <a:rPr lang="en-US" altLang="ko-KR" sz="984" dirty="0">
                <a:latin typeface="Nanum Gothic" charset="-127"/>
                <a:ea typeface="Nanum Gothic" charset="-127"/>
                <a:cs typeface="Nanum Gothic" charset="-127"/>
              </a:rPr>
              <a:t>.</a:t>
            </a:r>
          </a:p>
          <a:p>
            <a:pPr algn="l">
              <a:lnSpc>
                <a:spcPct val="150000"/>
              </a:lnSpc>
            </a:pPr>
            <a:r>
              <a:rPr lang="ko-KR" altLang="en-US" sz="984" dirty="0">
                <a:latin typeface="Nanum Gothic" charset="-127"/>
                <a:ea typeface="Nanum Gothic" charset="-127"/>
                <a:cs typeface="Nanum Gothic" charset="-127"/>
              </a:rPr>
              <a:t>백화점에서 어떤상품을 어떤가격대에 파는지가 궁굼해서 내용을 받는 것이니</a:t>
            </a:r>
            <a:endParaRPr lang="en-US" altLang="ko-KR" sz="984" dirty="0">
              <a:latin typeface="Nanum Gothic" charset="-127"/>
              <a:ea typeface="Nanum Gothic" charset="-127"/>
              <a:cs typeface="Nanum Gothic" charset="-127"/>
            </a:endParaRPr>
          </a:p>
          <a:p>
            <a:pPr algn="l">
              <a:lnSpc>
                <a:spcPct val="150000"/>
              </a:lnSpc>
            </a:pPr>
            <a:r>
              <a:rPr lang="ko-KR" altLang="en-US" sz="984" dirty="0">
                <a:latin typeface="Nanum Gothic" charset="-127"/>
                <a:ea typeface="Nanum Gothic" charset="-127"/>
                <a:cs typeface="Nanum Gothic" charset="-127"/>
              </a:rPr>
              <a:t>꼭 다음페이지까지 총 </a:t>
            </a:r>
            <a:r>
              <a:rPr lang="en-US" altLang="ko-KR" sz="984" dirty="0">
                <a:latin typeface="Nanum Gothic" charset="-127"/>
                <a:ea typeface="Nanum Gothic" charset="-127"/>
                <a:cs typeface="Nanum Gothic" charset="-127"/>
              </a:rPr>
              <a:t>12</a:t>
            </a:r>
            <a:r>
              <a:rPr lang="ko-KR" altLang="en-US" sz="984" dirty="0">
                <a:latin typeface="Nanum Gothic" charset="-127"/>
                <a:ea typeface="Nanum Gothic" charset="-127"/>
                <a:cs typeface="Nanum Gothic" charset="-127"/>
              </a:rPr>
              <a:t>개 상품은 올려주셔야합니다</a:t>
            </a:r>
            <a:r>
              <a:rPr lang="en-US" altLang="ko-KR" sz="984" dirty="0">
                <a:latin typeface="Nanum Gothic" charset="-127"/>
                <a:ea typeface="Nanum Gothic" charset="-127"/>
                <a:cs typeface="Nanum Gothic" charset="-127"/>
              </a:rPr>
              <a:t>.</a:t>
            </a:r>
          </a:p>
          <a:p>
            <a:pPr algn="l">
              <a:lnSpc>
                <a:spcPct val="150000"/>
              </a:lnSpc>
            </a:pPr>
            <a:endParaRPr lang="en-US" altLang="ko-KR" sz="984" dirty="0">
              <a:latin typeface="Nanum Gothic" charset="-127"/>
              <a:ea typeface="Nanum Gothic" charset="-127"/>
              <a:cs typeface="Nanum Gothic" charset="-127"/>
            </a:endParaRPr>
          </a:p>
          <a:p>
            <a:pPr algn="l">
              <a:lnSpc>
                <a:spcPct val="150000"/>
              </a:lnSpc>
            </a:pPr>
            <a:r>
              <a:rPr lang="en-US" altLang="ko-KR" sz="984" dirty="0">
                <a:latin typeface="Nanum Gothic" charset="-127"/>
                <a:ea typeface="Nanum Gothic" charset="-127"/>
                <a:cs typeface="Nanum Gothic" charset="-127"/>
              </a:rPr>
              <a:t>(</a:t>
            </a:r>
            <a:r>
              <a:rPr lang="ko-KR" altLang="en-US" sz="984" dirty="0">
                <a:latin typeface="Nanum Gothic" charset="-127"/>
                <a:ea typeface="Nanum Gothic" charset="-127"/>
                <a:cs typeface="Nanum Gothic" charset="-127"/>
              </a:rPr>
              <a:t>그냥 옷걸이에 걸어놓고 실제 판매하실 상품을 휴대폰으로 찍어서 업로드해주셔도 가능</a:t>
            </a:r>
            <a:r>
              <a:rPr lang="en-US" altLang="ko-KR" sz="984" dirty="0">
                <a:latin typeface="Nanum Gothic" charset="-127"/>
                <a:ea typeface="Nanum Gothic" charset="-127"/>
                <a:cs typeface="Nanum Gothic" charset="-127"/>
              </a:rPr>
              <a:t>)</a:t>
            </a:r>
          </a:p>
        </p:txBody>
      </p:sp>
      <p:sp>
        <p:nvSpPr>
          <p:cNvPr id="30" name="타원 29">
            <a:extLst>
              <a:ext uri="{FF2B5EF4-FFF2-40B4-BE49-F238E27FC236}">
                <a16:creationId xmlns:a16="http://schemas.microsoft.com/office/drawing/2014/main" id="{BB14F4C4-37B7-A34C-B151-46CBC481EE80}"/>
              </a:ext>
            </a:extLst>
          </p:cNvPr>
          <p:cNvSpPr/>
          <p:nvPr/>
        </p:nvSpPr>
        <p:spPr>
          <a:xfrm>
            <a:off x="552801" y="2283225"/>
            <a:ext cx="37818" cy="436220"/>
          </a:xfrm>
          <a:prstGeom prst="ellipse">
            <a:avLst/>
          </a:prstGeom>
          <a:solidFill>
            <a:srgbClr val="C0000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ctr">
            <a:spAutoFit/>
          </a:bodyPr>
          <a:lstStyle/>
          <a:p>
            <a:pPr algn="ctr" defTabSz="410751" latinLnBrk="0" hangingPunct="0"/>
            <a:endParaRPr lang="ko-KR" altLang="en-US" sz="1547">
              <a:solidFill>
                <a:srgbClr val="FFFFFF"/>
              </a:solidFill>
              <a:sym typeface="Helvetica Neue Medium"/>
            </a:endParaRPr>
          </a:p>
        </p:txBody>
      </p:sp>
      <p:sp>
        <p:nvSpPr>
          <p:cNvPr id="33" name="타원 32">
            <a:extLst>
              <a:ext uri="{FF2B5EF4-FFF2-40B4-BE49-F238E27FC236}">
                <a16:creationId xmlns:a16="http://schemas.microsoft.com/office/drawing/2014/main" id="{E0E2257C-B3DE-FB4D-A7A8-5CFA9886B2CE}"/>
              </a:ext>
            </a:extLst>
          </p:cNvPr>
          <p:cNvSpPr/>
          <p:nvPr/>
        </p:nvSpPr>
        <p:spPr>
          <a:xfrm>
            <a:off x="552801" y="3649927"/>
            <a:ext cx="37818" cy="436220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ctr">
            <a:spAutoFit/>
          </a:bodyPr>
          <a:lstStyle/>
          <a:p>
            <a:pPr algn="ctr" defTabSz="410751" latinLnBrk="0" hangingPunct="0"/>
            <a:endParaRPr lang="ko-KR" altLang="en-US" sz="1547">
              <a:solidFill>
                <a:srgbClr val="FFFFFF"/>
              </a:solidFill>
              <a:sym typeface="Helvetica Neue Medium"/>
            </a:endParaRPr>
          </a:p>
        </p:txBody>
      </p:sp>
      <p:sp>
        <p:nvSpPr>
          <p:cNvPr id="39" name="TextBox 5"/>
          <p:cNvSpPr txBox="1">
            <a:spLocks noChangeArrowheads="1"/>
          </p:cNvSpPr>
          <p:nvPr/>
        </p:nvSpPr>
        <p:spPr bwMode="auto">
          <a:xfrm>
            <a:off x="2987824" y="2156263"/>
            <a:ext cx="1370560" cy="183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4290" tIns="32145" rIns="64290" bIns="32145">
            <a:spAutoFit/>
          </a:bodyPr>
          <a:lstStyle>
            <a:lvl1pPr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5146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29718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4290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38862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algn="l"/>
            <a:r>
              <a:rPr lang="en-US" altLang="ko-KR" sz="773" b="0" dirty="0">
                <a:latin typeface="Nanum Gothic" charset="-127"/>
                <a:ea typeface="Nanum Gothic" charset="-127"/>
                <a:cs typeface="Nanum Gothic" charset="-127"/>
              </a:rPr>
              <a:t>1. </a:t>
            </a:r>
            <a:r>
              <a:rPr lang="ko-KR" altLang="en-US" sz="773" b="0" dirty="0">
                <a:latin typeface="Nanum Gothic" charset="-127"/>
                <a:ea typeface="Nanum Gothic" charset="-127"/>
                <a:cs typeface="Nanum Gothic" charset="-127"/>
              </a:rPr>
              <a:t>불망투피스세트</a:t>
            </a:r>
            <a:r>
              <a:rPr lang="en-US" altLang="ko-KR" sz="773" dirty="0">
                <a:latin typeface="Nanum Gothic" charset="-127"/>
                <a:ea typeface="Nanum Gothic" charset="-127"/>
                <a:cs typeface="Nanum Gothic" charset="-127"/>
              </a:rPr>
              <a:t>99,000</a:t>
            </a:r>
            <a:r>
              <a:rPr lang="ko-KR" altLang="en-US" sz="773" dirty="0">
                <a:latin typeface="Nanum Gothic" charset="-127"/>
                <a:ea typeface="Nanum Gothic" charset="-127"/>
                <a:cs typeface="Nanum Gothic" charset="-127"/>
              </a:rPr>
              <a:t>원</a:t>
            </a:r>
            <a:endParaRPr lang="en-US" altLang="ko-KR" sz="773" dirty="0">
              <a:latin typeface="Nanum Gothic" charset="-127"/>
              <a:ea typeface="Nanum Gothic" charset="-127"/>
              <a:cs typeface="Nanum Gothic" charset="-127"/>
            </a:endParaRPr>
          </a:p>
        </p:txBody>
      </p:sp>
      <p:sp>
        <p:nvSpPr>
          <p:cNvPr id="41" name="TextBox 5"/>
          <p:cNvSpPr txBox="1">
            <a:spLocks noChangeArrowheads="1"/>
          </p:cNvSpPr>
          <p:nvPr/>
        </p:nvSpPr>
        <p:spPr bwMode="auto">
          <a:xfrm>
            <a:off x="2946835" y="6219176"/>
            <a:ext cx="1561318" cy="183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4290" tIns="32145" rIns="64290" bIns="32145">
            <a:spAutoFit/>
          </a:bodyPr>
          <a:lstStyle>
            <a:lvl1pPr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5146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29718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4290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38862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algn="l"/>
            <a:r>
              <a:rPr lang="en-US" altLang="ko-KR" sz="773" b="0" dirty="0">
                <a:latin typeface="Nanum Gothic" charset="-127"/>
                <a:ea typeface="Nanum Gothic" charset="-127"/>
                <a:cs typeface="Nanum Gothic" charset="-127"/>
              </a:rPr>
              <a:t>5.</a:t>
            </a:r>
            <a:r>
              <a:rPr lang="ko-KR" altLang="en-US" sz="773" b="0" dirty="0">
                <a:latin typeface="Nanum Gothic" charset="-127"/>
                <a:ea typeface="Nanum Gothic" charset="-127"/>
                <a:cs typeface="Nanum Gothic" charset="-127"/>
              </a:rPr>
              <a:t> </a:t>
            </a:r>
            <a:r>
              <a:rPr lang="ko-KR" altLang="en-US" sz="773" b="0" dirty="0" err="1">
                <a:latin typeface="Nanum Gothic" charset="-127"/>
                <a:ea typeface="Nanum Gothic" charset="-127"/>
                <a:cs typeface="Nanum Gothic" charset="-127"/>
              </a:rPr>
              <a:t>초네아</a:t>
            </a:r>
            <a:r>
              <a:rPr lang="ko-KR" altLang="en-US" sz="773" b="0" dirty="0">
                <a:latin typeface="Nanum Gothic" charset="-127"/>
                <a:ea typeface="Nanum Gothic" charset="-127"/>
                <a:cs typeface="Nanum Gothic" charset="-127"/>
              </a:rPr>
              <a:t> 니트 투피스 </a:t>
            </a:r>
            <a:r>
              <a:rPr lang="en-US" altLang="ko-KR" sz="773" dirty="0">
                <a:latin typeface="Nanum Gothic" charset="-127"/>
                <a:ea typeface="Nanum Gothic" charset="-127"/>
                <a:cs typeface="Nanum Gothic" charset="-127"/>
              </a:rPr>
              <a:t>79,000</a:t>
            </a:r>
            <a:r>
              <a:rPr lang="ko-KR" altLang="en-US" sz="773" dirty="0">
                <a:latin typeface="Nanum Gothic" charset="-127"/>
                <a:ea typeface="Nanum Gothic" charset="-127"/>
                <a:cs typeface="Nanum Gothic" charset="-127"/>
              </a:rPr>
              <a:t>원</a:t>
            </a:r>
            <a:endParaRPr lang="en-US" altLang="ko-KR" sz="773" dirty="0">
              <a:latin typeface="Nanum Gothic" charset="-127"/>
              <a:ea typeface="Nanum Gothic" charset="-127"/>
              <a:cs typeface="Nanum Gothic" charset="-127"/>
            </a:endParaRPr>
          </a:p>
        </p:txBody>
      </p:sp>
      <p:sp>
        <p:nvSpPr>
          <p:cNvPr id="42" name="TextBox 5"/>
          <p:cNvSpPr txBox="1">
            <a:spLocks noChangeArrowheads="1"/>
          </p:cNvSpPr>
          <p:nvPr/>
        </p:nvSpPr>
        <p:spPr bwMode="auto">
          <a:xfrm>
            <a:off x="5839536" y="2156263"/>
            <a:ext cx="1429872" cy="183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4290" tIns="32145" rIns="64290" bIns="32145">
            <a:spAutoFit/>
          </a:bodyPr>
          <a:lstStyle>
            <a:lvl1pPr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5146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29718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4290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38862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algn="l"/>
            <a:r>
              <a:rPr lang="en-US" altLang="ko-KR" sz="773" b="0" dirty="0">
                <a:latin typeface="Nanum Gothic" charset="-127"/>
                <a:ea typeface="Nanum Gothic" charset="-127"/>
                <a:cs typeface="Nanum Gothic" charset="-127"/>
              </a:rPr>
              <a:t>2.</a:t>
            </a:r>
            <a:r>
              <a:rPr lang="ko-KR" altLang="en-US" sz="773" b="0" dirty="0">
                <a:latin typeface="Nanum Gothic" charset="-127"/>
                <a:ea typeface="Nanum Gothic" charset="-127"/>
                <a:cs typeface="Nanum Gothic" charset="-127"/>
              </a:rPr>
              <a:t> 불망투피스세트  </a:t>
            </a:r>
            <a:r>
              <a:rPr lang="en-US" altLang="ko-KR" sz="773" dirty="0">
                <a:latin typeface="Nanum Gothic" charset="-127"/>
                <a:ea typeface="Nanum Gothic" charset="-127"/>
                <a:cs typeface="Nanum Gothic" charset="-127"/>
              </a:rPr>
              <a:t>99,000</a:t>
            </a:r>
            <a:r>
              <a:rPr lang="ko-KR" altLang="en-US" sz="773" dirty="0">
                <a:latin typeface="Nanum Gothic" charset="-127"/>
                <a:ea typeface="Nanum Gothic" charset="-127"/>
                <a:cs typeface="Nanum Gothic" charset="-127"/>
              </a:rPr>
              <a:t>원</a:t>
            </a:r>
            <a:endParaRPr lang="en-US" altLang="ko-KR" sz="773" dirty="0">
              <a:latin typeface="Nanum Gothic" charset="-127"/>
              <a:ea typeface="Nanum Gothic" charset="-127"/>
              <a:cs typeface="Nanum Gothic" charset="-127"/>
            </a:endParaRPr>
          </a:p>
        </p:txBody>
      </p:sp>
      <p:sp>
        <p:nvSpPr>
          <p:cNvPr id="43" name="TextBox 5"/>
          <p:cNvSpPr txBox="1">
            <a:spLocks noChangeArrowheads="1"/>
          </p:cNvSpPr>
          <p:nvPr/>
        </p:nvSpPr>
        <p:spPr bwMode="auto">
          <a:xfrm>
            <a:off x="2940840" y="4166840"/>
            <a:ext cx="2279231" cy="183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4290" tIns="32145" rIns="64290" bIns="32145">
            <a:spAutoFit/>
          </a:bodyPr>
          <a:lstStyle>
            <a:lvl1pPr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5146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29718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4290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38862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algn="l"/>
            <a:r>
              <a:rPr lang="en-US" altLang="ko-KR" sz="773" b="0" dirty="0">
                <a:latin typeface="Nanum Gothic" charset="-127"/>
                <a:ea typeface="Nanum Gothic" charset="-127"/>
                <a:cs typeface="Nanum Gothic" charset="-127"/>
              </a:rPr>
              <a:t>3.</a:t>
            </a:r>
            <a:r>
              <a:rPr lang="ko-KR" altLang="en-US" sz="773" b="0" dirty="0">
                <a:latin typeface="Nanum Gothic" charset="-127"/>
                <a:ea typeface="Nanum Gothic" charset="-127"/>
                <a:cs typeface="Nanum Gothic" charset="-127"/>
              </a:rPr>
              <a:t> </a:t>
            </a:r>
            <a:r>
              <a:rPr lang="ko-KR" altLang="en-US" sz="773" b="0" dirty="0" err="1">
                <a:latin typeface="Nanum Gothic" charset="-127"/>
                <a:ea typeface="Nanum Gothic" charset="-127"/>
                <a:cs typeface="Nanum Gothic" charset="-127"/>
              </a:rPr>
              <a:t>펀칭</a:t>
            </a:r>
            <a:r>
              <a:rPr lang="ko-KR" altLang="en-US" sz="773" b="0" dirty="0">
                <a:latin typeface="Nanum Gothic" charset="-127"/>
                <a:ea typeface="Nanum Gothic" charset="-127"/>
                <a:cs typeface="Nanum Gothic" charset="-127"/>
              </a:rPr>
              <a:t> </a:t>
            </a:r>
            <a:r>
              <a:rPr lang="ko-KR" altLang="en-US" sz="773" b="0" dirty="0" err="1">
                <a:latin typeface="Nanum Gothic" charset="-127"/>
                <a:ea typeface="Nanum Gothic" charset="-127"/>
                <a:cs typeface="Nanum Gothic" charset="-127"/>
              </a:rPr>
              <a:t>이단캉</a:t>
            </a:r>
            <a:r>
              <a:rPr lang="ko-KR" altLang="en-US" sz="773" b="0" dirty="0">
                <a:latin typeface="Nanum Gothic" charset="-127"/>
                <a:ea typeface="Nanum Gothic" charset="-127"/>
                <a:cs typeface="Nanum Gothic" charset="-127"/>
              </a:rPr>
              <a:t> 원피스 </a:t>
            </a:r>
            <a:r>
              <a:rPr lang="en-US" altLang="ko-KR" sz="773" dirty="0">
                <a:latin typeface="Nanum Gothic" charset="-127"/>
                <a:ea typeface="Nanum Gothic" charset="-127"/>
                <a:cs typeface="Nanum Gothic" charset="-127"/>
              </a:rPr>
              <a:t>89,000</a:t>
            </a:r>
            <a:r>
              <a:rPr lang="ko-KR" altLang="en-US" sz="773" dirty="0">
                <a:latin typeface="Nanum Gothic" charset="-127"/>
                <a:ea typeface="Nanum Gothic" charset="-127"/>
                <a:cs typeface="Nanum Gothic" charset="-127"/>
              </a:rPr>
              <a:t>원</a:t>
            </a:r>
            <a:endParaRPr lang="en-US" altLang="ko-KR" sz="773" dirty="0">
              <a:latin typeface="Nanum Gothic" charset="-127"/>
              <a:ea typeface="Nanum Gothic" charset="-127"/>
              <a:cs typeface="Nanum Gothic" charset="-127"/>
            </a:endParaRPr>
          </a:p>
        </p:txBody>
      </p:sp>
      <p:sp>
        <p:nvSpPr>
          <p:cNvPr id="44" name="TextBox 5"/>
          <p:cNvSpPr txBox="1">
            <a:spLocks noChangeArrowheads="1"/>
          </p:cNvSpPr>
          <p:nvPr/>
        </p:nvSpPr>
        <p:spPr bwMode="auto">
          <a:xfrm>
            <a:off x="5874286" y="6243005"/>
            <a:ext cx="1693162" cy="183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4290" tIns="32145" rIns="64290" bIns="32145">
            <a:spAutoFit/>
          </a:bodyPr>
          <a:lstStyle>
            <a:lvl1pPr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5146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29718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4290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38862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algn="l"/>
            <a:r>
              <a:rPr lang="en-US" altLang="ko-KR" sz="773" b="0" dirty="0">
                <a:latin typeface="Nanum Gothic" charset="-127"/>
                <a:ea typeface="Nanum Gothic" charset="-127"/>
                <a:cs typeface="Nanum Gothic" charset="-127"/>
              </a:rPr>
              <a:t>6.</a:t>
            </a:r>
            <a:r>
              <a:rPr lang="ko-KR" altLang="en-US" sz="773" b="0" dirty="0">
                <a:latin typeface="Nanum Gothic" charset="-127"/>
                <a:ea typeface="Nanum Gothic" charset="-127"/>
                <a:cs typeface="Nanum Gothic" charset="-127"/>
              </a:rPr>
              <a:t> 주름 포인트 </a:t>
            </a:r>
            <a:r>
              <a:rPr lang="ko-KR" altLang="en-US" sz="773" b="0" dirty="0" err="1">
                <a:latin typeface="Nanum Gothic" charset="-127"/>
                <a:ea typeface="Nanum Gothic" charset="-127"/>
                <a:cs typeface="Nanum Gothic" charset="-127"/>
              </a:rPr>
              <a:t>니트티</a:t>
            </a:r>
            <a:r>
              <a:rPr lang="ko-KR" altLang="en-US" sz="773" b="0" dirty="0">
                <a:latin typeface="Nanum Gothic" charset="-127"/>
                <a:ea typeface="Nanum Gothic" charset="-127"/>
                <a:cs typeface="Nanum Gothic" charset="-127"/>
              </a:rPr>
              <a:t> </a:t>
            </a:r>
            <a:r>
              <a:rPr lang="en-US" altLang="ko-KR" sz="773" dirty="0">
                <a:latin typeface="Nanum Gothic" charset="-127"/>
                <a:ea typeface="Nanum Gothic" charset="-127"/>
                <a:cs typeface="Nanum Gothic" charset="-127"/>
              </a:rPr>
              <a:t>49,000</a:t>
            </a:r>
            <a:r>
              <a:rPr lang="ko-KR" altLang="en-US" sz="773" dirty="0">
                <a:latin typeface="Nanum Gothic" charset="-127"/>
                <a:ea typeface="Nanum Gothic" charset="-127"/>
                <a:cs typeface="Nanum Gothic" charset="-127"/>
              </a:rPr>
              <a:t>원</a:t>
            </a:r>
            <a:endParaRPr lang="en-US" altLang="ko-KR" sz="773" dirty="0">
              <a:latin typeface="Nanum Gothic" charset="-127"/>
              <a:ea typeface="Nanum Gothic" charset="-127"/>
              <a:cs typeface="Nanum Gothic" charset="-127"/>
            </a:endParaRPr>
          </a:p>
        </p:txBody>
      </p:sp>
      <p:sp>
        <p:nvSpPr>
          <p:cNvPr id="45" name="TextBox 5"/>
          <p:cNvSpPr txBox="1">
            <a:spLocks noChangeArrowheads="1"/>
          </p:cNvSpPr>
          <p:nvPr/>
        </p:nvSpPr>
        <p:spPr bwMode="auto">
          <a:xfrm>
            <a:off x="5882314" y="4166840"/>
            <a:ext cx="1786029" cy="183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4290" tIns="32145" rIns="64290" bIns="32145">
            <a:spAutoFit/>
          </a:bodyPr>
          <a:lstStyle>
            <a:lvl1pPr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5146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29718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4290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38862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algn="l"/>
            <a:r>
              <a:rPr lang="en-US" altLang="ko-KR" sz="773" b="0" dirty="0">
                <a:latin typeface="Nanum Gothic" charset="-127"/>
                <a:ea typeface="Nanum Gothic" charset="-127"/>
                <a:cs typeface="Nanum Gothic" charset="-127"/>
              </a:rPr>
              <a:t>4.</a:t>
            </a:r>
            <a:r>
              <a:rPr lang="ko-KR" altLang="en-US" sz="773" b="0" dirty="0">
                <a:latin typeface="Nanum Gothic" charset="-127"/>
                <a:ea typeface="Nanum Gothic" charset="-127"/>
                <a:cs typeface="Nanum Gothic" charset="-127"/>
              </a:rPr>
              <a:t> </a:t>
            </a:r>
            <a:r>
              <a:rPr lang="en-US" altLang="ko-KR" sz="773" b="0" dirty="0">
                <a:latin typeface="Nanum Gothic" charset="-127"/>
                <a:ea typeface="Nanum Gothic" charset="-127"/>
                <a:cs typeface="Nanum Gothic" charset="-127"/>
              </a:rPr>
              <a:t>. </a:t>
            </a:r>
            <a:r>
              <a:rPr lang="ko-KR" altLang="en-US" sz="773" b="0" dirty="0" err="1">
                <a:latin typeface="Nanum Gothic" charset="-127"/>
                <a:ea typeface="Nanum Gothic" charset="-127"/>
                <a:cs typeface="Nanum Gothic" charset="-127"/>
              </a:rPr>
              <a:t>펀칭</a:t>
            </a:r>
            <a:r>
              <a:rPr lang="ko-KR" altLang="en-US" sz="773" b="0" dirty="0">
                <a:latin typeface="Nanum Gothic" charset="-127"/>
                <a:ea typeface="Nanum Gothic" charset="-127"/>
                <a:cs typeface="Nanum Gothic" charset="-127"/>
              </a:rPr>
              <a:t> </a:t>
            </a:r>
            <a:r>
              <a:rPr lang="ko-KR" altLang="en-US" sz="773" b="0" dirty="0" err="1">
                <a:latin typeface="Nanum Gothic" charset="-127"/>
                <a:ea typeface="Nanum Gothic" charset="-127"/>
                <a:cs typeface="Nanum Gothic" charset="-127"/>
              </a:rPr>
              <a:t>이단캉</a:t>
            </a:r>
            <a:r>
              <a:rPr lang="ko-KR" altLang="en-US" sz="773" b="0" dirty="0">
                <a:latin typeface="Nanum Gothic" charset="-127"/>
                <a:ea typeface="Nanum Gothic" charset="-127"/>
                <a:cs typeface="Nanum Gothic" charset="-127"/>
              </a:rPr>
              <a:t> 원피스 </a:t>
            </a:r>
            <a:r>
              <a:rPr lang="en-US" altLang="ko-KR" sz="773" dirty="0">
                <a:latin typeface="Nanum Gothic" charset="-127"/>
                <a:ea typeface="Nanum Gothic" charset="-127"/>
                <a:cs typeface="Nanum Gothic" charset="-127"/>
              </a:rPr>
              <a:t>89,000</a:t>
            </a:r>
            <a:r>
              <a:rPr lang="ko-KR" altLang="en-US" sz="773" dirty="0">
                <a:latin typeface="Nanum Gothic" charset="-127"/>
                <a:ea typeface="Nanum Gothic" charset="-127"/>
                <a:cs typeface="Nanum Gothic" charset="-127"/>
              </a:rPr>
              <a:t>원</a:t>
            </a:r>
            <a:endParaRPr lang="en-US" altLang="ko-KR" sz="773" dirty="0">
              <a:latin typeface="Nanum Gothic" charset="-127"/>
              <a:ea typeface="Nanum Gothic" charset="-127"/>
              <a:cs typeface="Nanum Gothic" charset="-127"/>
            </a:endParaRPr>
          </a:p>
        </p:txBody>
      </p:sp>
      <p:cxnSp>
        <p:nvCxnSpPr>
          <p:cNvPr id="6" name="직선 연결선[R] 5"/>
          <p:cNvCxnSpPr/>
          <p:nvPr/>
        </p:nvCxnSpPr>
        <p:spPr>
          <a:xfrm>
            <a:off x="2958415" y="2156264"/>
            <a:ext cx="2786983" cy="0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1" name="직선 연결선[R] 30"/>
          <p:cNvCxnSpPr/>
          <p:nvPr/>
        </p:nvCxnSpPr>
        <p:spPr>
          <a:xfrm>
            <a:off x="5874286" y="2156264"/>
            <a:ext cx="2786983" cy="0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7" name="직선 연결선[R] 46"/>
          <p:cNvCxnSpPr/>
          <p:nvPr/>
        </p:nvCxnSpPr>
        <p:spPr>
          <a:xfrm>
            <a:off x="2958415" y="4159451"/>
            <a:ext cx="2786983" cy="0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8" name="직선 연결선[R] 47"/>
          <p:cNvCxnSpPr/>
          <p:nvPr/>
        </p:nvCxnSpPr>
        <p:spPr>
          <a:xfrm>
            <a:off x="5874286" y="4159451"/>
            <a:ext cx="2786983" cy="0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9" name="직선 연결선[R] 48"/>
          <p:cNvCxnSpPr/>
          <p:nvPr/>
        </p:nvCxnSpPr>
        <p:spPr>
          <a:xfrm>
            <a:off x="2958415" y="6194048"/>
            <a:ext cx="2786983" cy="0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0" name="직선 연결선[R] 49"/>
          <p:cNvCxnSpPr/>
          <p:nvPr/>
        </p:nvCxnSpPr>
        <p:spPr>
          <a:xfrm>
            <a:off x="5874286" y="6194048"/>
            <a:ext cx="2786983" cy="0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4" name="직선 연결선[R] 53">
            <a:extLst>
              <a:ext uri="{FF2B5EF4-FFF2-40B4-BE49-F238E27FC236}">
                <a16:creationId xmlns:a16="http://schemas.microsoft.com/office/drawing/2014/main" id="{24D153BB-D7FD-C44D-9754-E040B3242E48}"/>
              </a:ext>
            </a:extLst>
          </p:cNvPr>
          <p:cNvCxnSpPr>
            <a:cxnSpLocks/>
          </p:cNvCxnSpPr>
          <p:nvPr/>
        </p:nvCxnSpPr>
        <p:spPr>
          <a:xfrm>
            <a:off x="219739" y="398106"/>
            <a:ext cx="0" cy="5536134"/>
          </a:xfrm>
          <a:prstGeom prst="line">
            <a:avLst/>
          </a:prstGeom>
          <a:noFill/>
          <a:ln w="6350" cap="flat">
            <a:solidFill>
              <a:schemeClr val="bg1">
                <a:lumMod val="65000"/>
              </a:schemeClr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55" name="TextBox 14">
            <a:extLst>
              <a:ext uri="{FF2B5EF4-FFF2-40B4-BE49-F238E27FC236}">
                <a16:creationId xmlns:a16="http://schemas.microsoft.com/office/drawing/2014/main" id="{CD096134-52DF-5F42-83FF-0AEA9385DD03}"/>
              </a:ext>
            </a:extLst>
          </p:cNvPr>
          <p:cNvSpPr txBox="1"/>
          <p:nvPr/>
        </p:nvSpPr>
        <p:spPr>
          <a:xfrm rot="16200000">
            <a:off x="-598672" y="5577291"/>
            <a:ext cx="1652313" cy="24526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ctr">
            <a:spAutoFit/>
          </a:bodyPr>
          <a:lstStyle/>
          <a:p>
            <a:pPr algn="l"/>
            <a:r>
              <a:rPr lang="en-US" altLang="ko-KR" sz="1125" dirty="0">
                <a:solidFill>
                  <a:schemeClr val="tx1">
                    <a:lumMod val="75000"/>
                    <a:lumOff val="25000"/>
                  </a:schemeClr>
                </a:solidFill>
                <a:latin typeface="NanumBarunGothic" panose="020B0603020101020101" pitchFamily="34" charset="-127"/>
                <a:ea typeface="NanumBarunGothic" panose="020B0603020101020101" pitchFamily="34" charset="-127"/>
              </a:rPr>
              <a:t>BRAND</a:t>
            </a:r>
            <a:endParaRPr lang="ko-KR" altLang="en-US" sz="1125" dirty="0">
              <a:solidFill>
                <a:schemeClr val="tx1">
                  <a:lumMod val="75000"/>
                  <a:lumOff val="25000"/>
                </a:schemeClr>
              </a:solidFill>
              <a:latin typeface="NanumBarunGothic" panose="020B0603020101020101" pitchFamily="34" charset="-127"/>
              <a:ea typeface="NanumBarunGothic" panose="020B0603020101020101" pitchFamily="34" charset="-127"/>
              <a:sym typeface="Helvetica Neue"/>
            </a:endParaRPr>
          </a:p>
        </p:txBody>
      </p:sp>
      <p:pic>
        <p:nvPicPr>
          <p:cNvPr id="1027" name="Picture 3" descr="C:\Users\Administrator\Desktop\엄마옷\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8600" y="398105"/>
            <a:ext cx="1141554" cy="1750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Administrator\Desktop\엄마옷\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4254" y="398664"/>
            <a:ext cx="1083161" cy="174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Administrator\Desktop\엄마옷\3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724" y="2404155"/>
            <a:ext cx="1200430" cy="174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Administrator\Desktop\엄마옷\4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0867" y="2383776"/>
            <a:ext cx="1245013" cy="174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Administrator\Desktop\엄마옷\5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8600" y="4431306"/>
            <a:ext cx="1114124" cy="174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Administrator\Desktop\엄마옷\6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8093" y="4443301"/>
            <a:ext cx="1739368" cy="174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13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직사각형 34">
            <a:extLst>
              <a:ext uri="{FF2B5EF4-FFF2-40B4-BE49-F238E27FC236}">
                <a16:creationId xmlns:a16="http://schemas.microsoft.com/office/drawing/2014/main" id="{CA2053E1-2974-DE46-832D-EB16392C283A}"/>
              </a:ext>
            </a:extLst>
          </p:cNvPr>
          <p:cNvSpPr/>
          <p:nvPr/>
        </p:nvSpPr>
        <p:spPr>
          <a:xfrm>
            <a:off x="2958417" y="3280498"/>
            <a:ext cx="5762237" cy="31021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ctr">
            <a:spAutoFit/>
          </a:bodyPr>
          <a:lstStyle/>
          <a:p>
            <a:pPr algn="ctr" defTabSz="410751" latinLnBrk="0" hangingPunct="0"/>
            <a:endParaRPr lang="ko-KR" altLang="en-US" sz="1547" dirty="0">
              <a:solidFill>
                <a:srgbClr val="FFFFFF"/>
              </a:solidFill>
              <a:sym typeface="Helvetica Neue Medium"/>
            </a:endParaRP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E0351BFE-21FF-0744-BCB6-DDC4D4425C50}"/>
              </a:ext>
            </a:extLst>
          </p:cNvPr>
          <p:cNvSpPr/>
          <p:nvPr/>
        </p:nvSpPr>
        <p:spPr>
          <a:xfrm>
            <a:off x="8769206" y="6621595"/>
            <a:ext cx="290802" cy="189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633" dirty="0">
                <a:solidFill>
                  <a:schemeClr val="tx1">
                    <a:lumMod val="85000"/>
                    <a:lumOff val="15000"/>
                  </a:schemeClr>
                </a:solidFill>
                <a:latin typeface="NanumBarunGothic UltraLight" panose="020B0603020101020101" pitchFamily="34" charset="-127"/>
                <a:ea typeface="NanumBarunGothic UltraLight" panose="020B0603020101020101" pitchFamily="34" charset="-127"/>
              </a:rPr>
              <a:t>05</a:t>
            </a:r>
          </a:p>
        </p:txBody>
      </p:sp>
      <p:cxnSp>
        <p:nvCxnSpPr>
          <p:cNvPr id="17" name="직선 연결선[R] 16">
            <a:extLst>
              <a:ext uri="{FF2B5EF4-FFF2-40B4-BE49-F238E27FC236}">
                <a16:creationId xmlns:a16="http://schemas.microsoft.com/office/drawing/2014/main" id="{981AF829-CA3E-A143-ABBA-6A93D6A52192}"/>
              </a:ext>
            </a:extLst>
          </p:cNvPr>
          <p:cNvCxnSpPr>
            <a:cxnSpLocks/>
          </p:cNvCxnSpPr>
          <p:nvPr/>
        </p:nvCxnSpPr>
        <p:spPr>
          <a:xfrm>
            <a:off x="8936018" y="398105"/>
            <a:ext cx="0" cy="6061788"/>
          </a:xfrm>
          <a:prstGeom prst="line">
            <a:avLst/>
          </a:prstGeom>
          <a:noFill/>
          <a:ln w="6350" cap="flat">
            <a:solidFill>
              <a:schemeClr val="bg1">
                <a:lumMod val="65000"/>
              </a:schemeClr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58611F05-11B5-DA4F-A13C-07E2FB50E0D4}"/>
              </a:ext>
            </a:extLst>
          </p:cNvPr>
          <p:cNvSpPr txBox="1"/>
          <p:nvPr/>
        </p:nvSpPr>
        <p:spPr>
          <a:xfrm>
            <a:off x="7985982" y="83931"/>
            <a:ext cx="1006765" cy="24526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ctr">
            <a:spAutoFit/>
          </a:bodyPr>
          <a:lstStyle/>
          <a:p>
            <a:r>
              <a:rPr lang="en-US" altLang="ko-KR" sz="1125" dirty="0">
                <a:solidFill>
                  <a:schemeClr val="tx1">
                    <a:lumMod val="75000"/>
                    <a:lumOff val="25000"/>
                  </a:schemeClr>
                </a:solidFill>
                <a:latin typeface="NanumBarunGothic" panose="020B0603020101020101" pitchFamily="34" charset="-127"/>
                <a:ea typeface="NanumBarunGothic" panose="020B0603020101020101" pitchFamily="34" charset="-127"/>
              </a:rPr>
              <a:t>VALUEVENUE</a:t>
            </a:r>
            <a:endParaRPr lang="ko-KR" altLang="en-US" sz="1125" dirty="0">
              <a:solidFill>
                <a:schemeClr val="tx1">
                  <a:lumMod val="75000"/>
                  <a:lumOff val="25000"/>
                </a:schemeClr>
              </a:solidFill>
              <a:latin typeface="NanumBarunGothic" panose="020B0603020101020101" pitchFamily="34" charset="-127"/>
              <a:ea typeface="NanumBarunGothic" panose="020B0603020101020101" pitchFamily="34" charset="-127"/>
              <a:sym typeface="Helvetica Neue"/>
            </a:endParaRPr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E57BC694-8690-964F-8172-D1B0135CFAE8}"/>
              </a:ext>
            </a:extLst>
          </p:cNvPr>
          <p:cNvSpPr/>
          <p:nvPr/>
        </p:nvSpPr>
        <p:spPr>
          <a:xfrm>
            <a:off x="486615" y="398105"/>
            <a:ext cx="2078346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ko-KR" altLang="en-US" sz="2250" dirty="0">
                <a:solidFill>
                  <a:schemeClr val="tx1">
                    <a:lumMod val="65000"/>
                    <a:lumOff val="35000"/>
                  </a:schemeClr>
                </a:solidFill>
                <a:latin typeface="NanumBarunGothic" panose="020B0603020101020101" pitchFamily="34" charset="-127"/>
                <a:ea typeface="NanumBarunGothic" panose="020B0603020101020101" pitchFamily="34" charset="-127"/>
              </a:rPr>
              <a:t>브랜드</a:t>
            </a:r>
            <a:endParaRPr lang="en-US" altLang="ko-KR" sz="2250" dirty="0">
              <a:solidFill>
                <a:schemeClr val="tx1">
                  <a:lumMod val="65000"/>
                  <a:lumOff val="35000"/>
                </a:schemeClr>
              </a:solidFill>
              <a:latin typeface="NanumBarunGothic" panose="020B0603020101020101" pitchFamily="34" charset="-127"/>
              <a:ea typeface="NanumBarunGothic" panose="020B0603020101020101" pitchFamily="34" charset="-127"/>
            </a:endParaRPr>
          </a:p>
          <a:p>
            <a:pPr algn="l"/>
            <a:r>
              <a:rPr lang="ko-KR" altLang="en-US" sz="2250" dirty="0">
                <a:solidFill>
                  <a:schemeClr val="tx1">
                    <a:lumMod val="65000"/>
                    <a:lumOff val="35000"/>
                  </a:schemeClr>
                </a:solidFill>
                <a:latin typeface="NanumBarunGothic" panose="020B0603020101020101" pitchFamily="34" charset="-127"/>
                <a:ea typeface="NanumBarunGothic" panose="020B0603020101020101" pitchFamily="34" charset="-127"/>
              </a:rPr>
              <a:t>메인판매 상품</a:t>
            </a:r>
            <a:endParaRPr lang="en-US" altLang="ko-KR" sz="2250" dirty="0">
              <a:solidFill>
                <a:schemeClr val="tx1">
                  <a:lumMod val="65000"/>
                  <a:lumOff val="35000"/>
                </a:schemeClr>
              </a:solidFill>
              <a:latin typeface="NanumBarunGothic" panose="020B0603020101020101" pitchFamily="34" charset="-127"/>
              <a:ea typeface="NanumBarunGothic" panose="020B0603020101020101" pitchFamily="34" charset="-127"/>
            </a:endParaRPr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3CB3DB31-A0B0-2A45-B76F-8D8F0C128E02}"/>
              </a:ext>
            </a:extLst>
          </p:cNvPr>
          <p:cNvSpPr/>
          <p:nvPr/>
        </p:nvSpPr>
        <p:spPr>
          <a:xfrm>
            <a:off x="628440" y="2291577"/>
            <a:ext cx="1936522" cy="4181529"/>
          </a:xfrm>
          <a:prstGeom prst="rect">
            <a:avLst/>
          </a:prstGeom>
        </p:spPr>
        <p:txBody>
          <a:bodyPr wrap="square" anchor="b">
            <a:spAutoFit/>
          </a:bodyPr>
          <a:lstStyle/>
          <a:p>
            <a:pPr algn="l">
              <a:lnSpc>
                <a:spcPct val="150000"/>
              </a:lnSpc>
            </a:pPr>
            <a:r>
              <a:rPr lang="ko-KR" altLang="en-US" sz="984" dirty="0">
                <a:solidFill>
                  <a:srgbClr val="C00000"/>
                </a:solidFill>
                <a:latin typeface="Nanum Gothic" charset="-127"/>
                <a:ea typeface="Nanum Gothic" charset="-127"/>
                <a:cs typeface="Nanum Gothic" charset="-127"/>
              </a:rPr>
              <a:t>상기 문안은 예시 이므로 브랜드 내용으로 모두 수정하시면 됩니다</a:t>
            </a:r>
            <a:r>
              <a:rPr lang="en-US" altLang="ko-KR" sz="984" dirty="0">
                <a:solidFill>
                  <a:srgbClr val="C00000"/>
                </a:solidFill>
                <a:latin typeface="Nanum Gothic" charset="-127"/>
                <a:ea typeface="Nanum Gothic" charset="-127"/>
                <a:cs typeface="Nanum Gothic" charset="-127"/>
              </a:rPr>
              <a:t>.</a:t>
            </a:r>
          </a:p>
          <a:p>
            <a:pPr algn="l">
              <a:lnSpc>
                <a:spcPct val="150000"/>
              </a:lnSpc>
            </a:pPr>
            <a:r>
              <a:rPr lang="ko-KR" altLang="en-US" sz="984" dirty="0">
                <a:solidFill>
                  <a:srgbClr val="C00000"/>
                </a:solidFill>
                <a:latin typeface="Nanum Gothic" charset="-127"/>
                <a:ea typeface="Nanum Gothic" charset="-127"/>
                <a:cs typeface="Nanum Gothic" charset="-127"/>
              </a:rPr>
              <a:t>파일 포멧 및 레이아웃 임의로 바꾸지 마시고 내용과 사진만 바꿔서 넣어주세요</a:t>
            </a:r>
            <a:r>
              <a:rPr lang="en-US" altLang="ko-KR" sz="984" dirty="0">
                <a:solidFill>
                  <a:srgbClr val="C00000"/>
                </a:solidFill>
                <a:latin typeface="Nanum Gothic" charset="-127"/>
                <a:ea typeface="Nanum Gothic" charset="-127"/>
                <a:cs typeface="Nanum Gothic" charset="-127"/>
              </a:rPr>
              <a:t>!</a:t>
            </a:r>
          </a:p>
          <a:p>
            <a:pPr algn="l">
              <a:lnSpc>
                <a:spcPct val="150000"/>
              </a:lnSpc>
            </a:pPr>
            <a:endParaRPr lang="en-US" altLang="ko-KR" sz="984" dirty="0">
              <a:solidFill>
                <a:srgbClr val="FF0000"/>
              </a:solidFill>
              <a:latin typeface="Nanum Gothic" charset="-127"/>
              <a:ea typeface="Nanum Gothic" charset="-127"/>
              <a:cs typeface="Nanum Gothic" charset="-127"/>
            </a:endParaRPr>
          </a:p>
          <a:p>
            <a:pPr algn="l">
              <a:lnSpc>
                <a:spcPct val="150000"/>
              </a:lnSpc>
            </a:pPr>
            <a:r>
              <a:rPr lang="en-US" altLang="ko-KR" sz="984" dirty="0">
                <a:latin typeface="Nanum Gothic" charset="-127"/>
                <a:ea typeface="Nanum Gothic" charset="-127"/>
                <a:cs typeface="Nanum Gothic" charset="-127"/>
              </a:rPr>
              <a:t>VMD </a:t>
            </a:r>
            <a:r>
              <a:rPr lang="ko-KR" altLang="en-US" sz="984" dirty="0">
                <a:latin typeface="Nanum Gothic" charset="-127"/>
                <a:ea typeface="Nanum Gothic" charset="-127"/>
                <a:cs typeface="Nanum Gothic" charset="-127"/>
              </a:rPr>
              <a:t>메인으로 판매하는상품 꼭 누키껏이나 이미지 컷이 아니더라도 됩니다</a:t>
            </a:r>
            <a:r>
              <a:rPr lang="en-US" altLang="ko-KR" sz="984" dirty="0">
                <a:latin typeface="Nanum Gothic" charset="-127"/>
                <a:ea typeface="Nanum Gothic" charset="-127"/>
                <a:cs typeface="Nanum Gothic" charset="-127"/>
              </a:rPr>
              <a:t>.</a:t>
            </a:r>
          </a:p>
          <a:p>
            <a:pPr algn="l">
              <a:lnSpc>
                <a:spcPct val="150000"/>
              </a:lnSpc>
            </a:pPr>
            <a:r>
              <a:rPr lang="ko-KR" altLang="en-US" sz="984" dirty="0">
                <a:latin typeface="Nanum Gothic" charset="-127"/>
                <a:ea typeface="Nanum Gothic" charset="-127"/>
                <a:cs typeface="Nanum Gothic" charset="-127"/>
              </a:rPr>
              <a:t>백화점에서 어떤상품을 어떤가격대에 파는지가 궁굼해서 내용을 받는 것이니</a:t>
            </a:r>
            <a:endParaRPr lang="en-US" altLang="ko-KR" sz="984" dirty="0">
              <a:latin typeface="Nanum Gothic" charset="-127"/>
              <a:ea typeface="Nanum Gothic" charset="-127"/>
              <a:cs typeface="Nanum Gothic" charset="-127"/>
            </a:endParaRPr>
          </a:p>
          <a:p>
            <a:pPr algn="l">
              <a:lnSpc>
                <a:spcPct val="150000"/>
              </a:lnSpc>
            </a:pPr>
            <a:r>
              <a:rPr lang="ko-KR" altLang="en-US" sz="984" dirty="0">
                <a:latin typeface="Nanum Gothic" charset="-127"/>
                <a:ea typeface="Nanum Gothic" charset="-127"/>
                <a:cs typeface="Nanum Gothic" charset="-127"/>
              </a:rPr>
              <a:t>꼭 다음페이지까지 총 </a:t>
            </a:r>
            <a:r>
              <a:rPr lang="en-US" altLang="ko-KR" sz="984" dirty="0">
                <a:latin typeface="Nanum Gothic" charset="-127"/>
                <a:ea typeface="Nanum Gothic" charset="-127"/>
                <a:cs typeface="Nanum Gothic" charset="-127"/>
              </a:rPr>
              <a:t>12</a:t>
            </a:r>
            <a:r>
              <a:rPr lang="ko-KR" altLang="en-US" sz="984" dirty="0">
                <a:latin typeface="Nanum Gothic" charset="-127"/>
                <a:ea typeface="Nanum Gothic" charset="-127"/>
                <a:cs typeface="Nanum Gothic" charset="-127"/>
              </a:rPr>
              <a:t>개 상품은 올려주셔야합니다</a:t>
            </a:r>
            <a:r>
              <a:rPr lang="en-US" altLang="ko-KR" sz="984" dirty="0">
                <a:latin typeface="Nanum Gothic" charset="-127"/>
                <a:ea typeface="Nanum Gothic" charset="-127"/>
                <a:cs typeface="Nanum Gothic" charset="-127"/>
              </a:rPr>
              <a:t>.</a:t>
            </a:r>
          </a:p>
          <a:p>
            <a:pPr algn="l">
              <a:lnSpc>
                <a:spcPct val="150000"/>
              </a:lnSpc>
            </a:pPr>
            <a:endParaRPr lang="en-US" altLang="ko-KR" sz="984" dirty="0">
              <a:latin typeface="Nanum Gothic" charset="-127"/>
              <a:ea typeface="Nanum Gothic" charset="-127"/>
              <a:cs typeface="Nanum Gothic" charset="-127"/>
            </a:endParaRPr>
          </a:p>
          <a:p>
            <a:pPr algn="l">
              <a:lnSpc>
                <a:spcPct val="150000"/>
              </a:lnSpc>
            </a:pPr>
            <a:r>
              <a:rPr lang="en-US" altLang="ko-KR" sz="984" dirty="0">
                <a:latin typeface="Nanum Gothic" charset="-127"/>
                <a:ea typeface="Nanum Gothic" charset="-127"/>
                <a:cs typeface="Nanum Gothic" charset="-127"/>
              </a:rPr>
              <a:t>(</a:t>
            </a:r>
            <a:r>
              <a:rPr lang="ko-KR" altLang="en-US" sz="984" dirty="0">
                <a:latin typeface="Nanum Gothic" charset="-127"/>
                <a:ea typeface="Nanum Gothic" charset="-127"/>
                <a:cs typeface="Nanum Gothic" charset="-127"/>
              </a:rPr>
              <a:t>그냥 옷걸이에 걸어놓고 실제 판매하실 상품을 휴대폰으로 찍어서 업로드해주셔도 가능</a:t>
            </a:r>
            <a:r>
              <a:rPr lang="en-US" altLang="ko-KR" sz="984" dirty="0">
                <a:latin typeface="Nanum Gothic" charset="-127"/>
                <a:ea typeface="Nanum Gothic" charset="-127"/>
                <a:cs typeface="Nanum Gothic" charset="-127"/>
              </a:rPr>
              <a:t>)</a:t>
            </a:r>
          </a:p>
        </p:txBody>
      </p:sp>
      <p:sp>
        <p:nvSpPr>
          <p:cNvPr id="30" name="타원 29">
            <a:extLst>
              <a:ext uri="{FF2B5EF4-FFF2-40B4-BE49-F238E27FC236}">
                <a16:creationId xmlns:a16="http://schemas.microsoft.com/office/drawing/2014/main" id="{BB14F4C4-37B7-A34C-B151-46CBC481EE80}"/>
              </a:ext>
            </a:extLst>
          </p:cNvPr>
          <p:cNvSpPr/>
          <p:nvPr/>
        </p:nvSpPr>
        <p:spPr>
          <a:xfrm>
            <a:off x="552801" y="2283225"/>
            <a:ext cx="37818" cy="436220"/>
          </a:xfrm>
          <a:prstGeom prst="ellipse">
            <a:avLst/>
          </a:prstGeom>
          <a:solidFill>
            <a:srgbClr val="C0000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ctr">
            <a:spAutoFit/>
          </a:bodyPr>
          <a:lstStyle/>
          <a:p>
            <a:pPr algn="ctr" defTabSz="410751" latinLnBrk="0" hangingPunct="0"/>
            <a:endParaRPr lang="ko-KR" altLang="en-US" sz="1547" dirty="0">
              <a:solidFill>
                <a:srgbClr val="FFFFFF"/>
              </a:solidFill>
              <a:sym typeface="Helvetica Neue Medium"/>
            </a:endParaRPr>
          </a:p>
        </p:txBody>
      </p:sp>
      <p:sp>
        <p:nvSpPr>
          <p:cNvPr id="33" name="타원 32">
            <a:extLst>
              <a:ext uri="{FF2B5EF4-FFF2-40B4-BE49-F238E27FC236}">
                <a16:creationId xmlns:a16="http://schemas.microsoft.com/office/drawing/2014/main" id="{E0E2257C-B3DE-FB4D-A7A8-5CFA9886B2CE}"/>
              </a:ext>
            </a:extLst>
          </p:cNvPr>
          <p:cNvSpPr/>
          <p:nvPr/>
        </p:nvSpPr>
        <p:spPr>
          <a:xfrm>
            <a:off x="552801" y="3649927"/>
            <a:ext cx="37818" cy="436220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ctr">
            <a:spAutoFit/>
          </a:bodyPr>
          <a:lstStyle/>
          <a:p>
            <a:pPr algn="ctr" defTabSz="410751" latinLnBrk="0" hangingPunct="0"/>
            <a:endParaRPr lang="ko-KR" altLang="en-US" sz="1547" dirty="0">
              <a:solidFill>
                <a:srgbClr val="FFFFFF"/>
              </a:solidFill>
              <a:sym typeface="Helvetica Neue Medium"/>
            </a:endParaRPr>
          </a:p>
        </p:txBody>
      </p:sp>
      <p:sp>
        <p:nvSpPr>
          <p:cNvPr id="39" name="TextBox 5"/>
          <p:cNvSpPr txBox="1">
            <a:spLocks noChangeArrowheads="1"/>
          </p:cNvSpPr>
          <p:nvPr/>
        </p:nvSpPr>
        <p:spPr bwMode="auto">
          <a:xfrm>
            <a:off x="2940841" y="2156263"/>
            <a:ext cx="1338500" cy="183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4290" tIns="32145" rIns="64290" bIns="32145">
            <a:spAutoFit/>
          </a:bodyPr>
          <a:lstStyle>
            <a:lvl1pPr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5146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29718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4290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38862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algn="l"/>
            <a:r>
              <a:rPr lang="en-US" altLang="ko-KR" sz="773" b="0" dirty="0">
                <a:latin typeface="Nanum Gothic" charset="-127"/>
                <a:ea typeface="Nanum Gothic" charset="-127"/>
                <a:cs typeface="Nanum Gothic" charset="-127"/>
              </a:rPr>
              <a:t>1. </a:t>
            </a:r>
            <a:r>
              <a:rPr lang="ko-KR" altLang="en-US" sz="773" b="0" dirty="0">
                <a:latin typeface="Nanum Gothic" charset="-127"/>
                <a:ea typeface="Nanum Gothic" charset="-127"/>
                <a:cs typeface="Nanum Gothic" charset="-127"/>
              </a:rPr>
              <a:t>금잔화 </a:t>
            </a:r>
            <a:r>
              <a:rPr lang="ko-KR" altLang="en-US" sz="773" b="0" dirty="0" err="1">
                <a:latin typeface="Nanum Gothic" charset="-127"/>
                <a:ea typeface="Nanum Gothic" charset="-127"/>
                <a:cs typeface="Nanum Gothic" charset="-127"/>
              </a:rPr>
              <a:t>니트티</a:t>
            </a:r>
            <a:r>
              <a:rPr lang="ko-KR" altLang="en-US" sz="773" b="0" dirty="0">
                <a:latin typeface="Nanum Gothic" charset="-127"/>
                <a:ea typeface="Nanum Gothic" charset="-127"/>
                <a:cs typeface="Nanum Gothic" charset="-127"/>
              </a:rPr>
              <a:t> </a:t>
            </a:r>
            <a:r>
              <a:rPr lang="en-US" altLang="ko-KR" sz="773" dirty="0">
                <a:latin typeface="Nanum Gothic" charset="-127"/>
                <a:ea typeface="Nanum Gothic" charset="-127"/>
                <a:cs typeface="Nanum Gothic" charset="-127"/>
              </a:rPr>
              <a:t>59,000</a:t>
            </a:r>
            <a:r>
              <a:rPr lang="ko-KR" altLang="en-US" sz="773" dirty="0">
                <a:latin typeface="Nanum Gothic" charset="-127"/>
                <a:ea typeface="Nanum Gothic" charset="-127"/>
                <a:cs typeface="Nanum Gothic" charset="-127"/>
              </a:rPr>
              <a:t>원</a:t>
            </a:r>
            <a:endParaRPr lang="en-US" altLang="ko-KR" sz="773" dirty="0">
              <a:latin typeface="Nanum Gothic" charset="-127"/>
              <a:ea typeface="Nanum Gothic" charset="-127"/>
              <a:cs typeface="Nanum Gothic" charset="-127"/>
            </a:endParaRPr>
          </a:p>
        </p:txBody>
      </p:sp>
      <p:sp>
        <p:nvSpPr>
          <p:cNvPr id="41" name="TextBox 5"/>
          <p:cNvSpPr txBox="1">
            <a:spLocks noChangeArrowheads="1"/>
          </p:cNvSpPr>
          <p:nvPr/>
        </p:nvSpPr>
        <p:spPr bwMode="auto">
          <a:xfrm>
            <a:off x="2946834" y="6219176"/>
            <a:ext cx="1096447" cy="183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4290" tIns="32145" rIns="64290" bIns="32145">
            <a:spAutoFit/>
          </a:bodyPr>
          <a:lstStyle>
            <a:lvl1pPr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5146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29718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4290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38862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algn="l"/>
            <a:r>
              <a:rPr lang="en-US" altLang="ko-KR" sz="773" b="0" dirty="0">
                <a:latin typeface="Nanum Gothic" charset="-127"/>
                <a:ea typeface="Nanum Gothic" charset="-127"/>
                <a:cs typeface="Nanum Gothic" charset="-127"/>
              </a:rPr>
              <a:t>5.</a:t>
            </a:r>
            <a:r>
              <a:rPr lang="ko-KR" altLang="en-US" sz="773" b="0" dirty="0">
                <a:latin typeface="Nanum Gothic" charset="-127"/>
                <a:ea typeface="Nanum Gothic" charset="-127"/>
                <a:cs typeface="Nanum Gothic" charset="-127"/>
              </a:rPr>
              <a:t> </a:t>
            </a:r>
            <a:r>
              <a:rPr lang="ko-KR" altLang="en-US" sz="773" b="0" dirty="0" err="1">
                <a:latin typeface="Nanum Gothic" charset="-127"/>
                <a:ea typeface="Nanum Gothic" charset="-127"/>
                <a:cs typeface="Nanum Gothic" charset="-127"/>
              </a:rPr>
              <a:t>정장자켓</a:t>
            </a:r>
            <a:r>
              <a:rPr lang="ko-KR" altLang="en-US" sz="773" b="0" dirty="0">
                <a:latin typeface="Nanum Gothic" charset="-127"/>
                <a:ea typeface="Nanum Gothic" charset="-127"/>
                <a:cs typeface="Nanum Gothic" charset="-127"/>
              </a:rPr>
              <a:t> </a:t>
            </a:r>
            <a:r>
              <a:rPr lang="en-US" altLang="ko-KR" sz="773" dirty="0">
                <a:latin typeface="Nanum Gothic" charset="-127"/>
                <a:ea typeface="Nanum Gothic" charset="-127"/>
                <a:cs typeface="Nanum Gothic" charset="-127"/>
              </a:rPr>
              <a:t>69,000</a:t>
            </a:r>
            <a:r>
              <a:rPr lang="ko-KR" altLang="en-US" sz="773" dirty="0">
                <a:latin typeface="Nanum Gothic" charset="-127"/>
                <a:ea typeface="Nanum Gothic" charset="-127"/>
                <a:cs typeface="Nanum Gothic" charset="-127"/>
              </a:rPr>
              <a:t>원</a:t>
            </a:r>
            <a:endParaRPr lang="en-US" altLang="ko-KR" sz="773" dirty="0">
              <a:latin typeface="Nanum Gothic" charset="-127"/>
              <a:ea typeface="Nanum Gothic" charset="-127"/>
              <a:cs typeface="Nanum Gothic" charset="-127"/>
            </a:endParaRPr>
          </a:p>
        </p:txBody>
      </p:sp>
      <p:sp>
        <p:nvSpPr>
          <p:cNvPr id="42" name="TextBox 5"/>
          <p:cNvSpPr txBox="1">
            <a:spLocks noChangeArrowheads="1"/>
          </p:cNvSpPr>
          <p:nvPr/>
        </p:nvSpPr>
        <p:spPr bwMode="auto">
          <a:xfrm>
            <a:off x="5855659" y="2156263"/>
            <a:ext cx="1266365" cy="183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4290" tIns="32145" rIns="64290" bIns="32145">
            <a:spAutoFit/>
          </a:bodyPr>
          <a:lstStyle>
            <a:lvl1pPr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5146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29718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4290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38862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algn="l"/>
            <a:r>
              <a:rPr lang="en-US" altLang="ko-KR" sz="773" b="0" dirty="0">
                <a:latin typeface="Nanum Gothic" charset="-127"/>
                <a:ea typeface="Nanum Gothic" charset="-127"/>
                <a:cs typeface="Nanum Gothic" charset="-127"/>
              </a:rPr>
              <a:t>2.</a:t>
            </a:r>
            <a:r>
              <a:rPr lang="ko-KR" altLang="en-US" sz="773" b="0" dirty="0">
                <a:latin typeface="Nanum Gothic" charset="-127"/>
                <a:ea typeface="Nanum Gothic" charset="-127"/>
                <a:cs typeface="Nanum Gothic" charset="-127"/>
              </a:rPr>
              <a:t> 도트 원피스  </a:t>
            </a:r>
            <a:r>
              <a:rPr lang="en-US" altLang="ko-KR" sz="773" dirty="0">
                <a:latin typeface="Nanum Gothic" charset="-127"/>
                <a:ea typeface="Nanum Gothic" charset="-127"/>
                <a:cs typeface="Nanum Gothic" charset="-127"/>
              </a:rPr>
              <a:t>79,000</a:t>
            </a:r>
            <a:r>
              <a:rPr lang="ko-KR" altLang="en-US" sz="773" dirty="0">
                <a:latin typeface="Nanum Gothic" charset="-127"/>
                <a:ea typeface="Nanum Gothic" charset="-127"/>
                <a:cs typeface="Nanum Gothic" charset="-127"/>
              </a:rPr>
              <a:t>원</a:t>
            </a:r>
            <a:endParaRPr lang="en-US" altLang="ko-KR" sz="773" dirty="0">
              <a:latin typeface="Nanum Gothic" charset="-127"/>
              <a:ea typeface="Nanum Gothic" charset="-127"/>
              <a:cs typeface="Nanum Gothic" charset="-127"/>
            </a:endParaRPr>
          </a:p>
        </p:txBody>
      </p:sp>
      <p:sp>
        <p:nvSpPr>
          <p:cNvPr id="43" name="TextBox 5"/>
          <p:cNvSpPr txBox="1">
            <a:spLocks noChangeArrowheads="1"/>
          </p:cNvSpPr>
          <p:nvPr/>
        </p:nvSpPr>
        <p:spPr bwMode="auto">
          <a:xfrm>
            <a:off x="2940841" y="4166840"/>
            <a:ext cx="1333444" cy="183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4290" tIns="32145" rIns="64290" bIns="32145">
            <a:spAutoFit/>
          </a:bodyPr>
          <a:lstStyle>
            <a:lvl1pPr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5146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29718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4290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38862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algn="l"/>
            <a:r>
              <a:rPr lang="en-US" altLang="ko-KR" sz="773" b="0" dirty="0">
                <a:latin typeface="Nanum Gothic" charset="-127"/>
                <a:ea typeface="Nanum Gothic" charset="-127"/>
                <a:cs typeface="Nanum Gothic" charset="-127"/>
              </a:rPr>
              <a:t>3.</a:t>
            </a:r>
            <a:r>
              <a:rPr lang="ko-KR" altLang="en-US" sz="773" b="0" dirty="0">
                <a:latin typeface="Nanum Gothic" charset="-127"/>
                <a:ea typeface="Nanum Gothic" charset="-127"/>
                <a:cs typeface="Nanum Gothic" charset="-127"/>
              </a:rPr>
              <a:t> </a:t>
            </a:r>
            <a:r>
              <a:rPr lang="ko-KR" altLang="en-US" sz="773" b="0" dirty="0" err="1">
                <a:latin typeface="Nanum Gothic" charset="-127"/>
                <a:ea typeface="Nanum Gothic" charset="-127"/>
                <a:cs typeface="Nanum Gothic" charset="-127"/>
              </a:rPr>
              <a:t>코코</a:t>
            </a:r>
            <a:r>
              <a:rPr lang="ko-KR" altLang="en-US" sz="773" b="0" dirty="0">
                <a:latin typeface="Nanum Gothic" charset="-127"/>
                <a:ea typeface="Nanum Gothic" charset="-127"/>
                <a:cs typeface="Nanum Gothic" charset="-127"/>
              </a:rPr>
              <a:t> 정장세트 </a:t>
            </a:r>
            <a:r>
              <a:rPr lang="en-US" altLang="ko-KR" sz="773" dirty="0">
                <a:latin typeface="Nanum Gothic" charset="-127"/>
                <a:ea typeface="Nanum Gothic" charset="-127"/>
                <a:cs typeface="Nanum Gothic" charset="-127"/>
              </a:rPr>
              <a:t>99,000</a:t>
            </a:r>
            <a:r>
              <a:rPr lang="ko-KR" altLang="en-US" sz="773" dirty="0">
                <a:latin typeface="Nanum Gothic" charset="-127"/>
                <a:ea typeface="Nanum Gothic" charset="-127"/>
                <a:cs typeface="Nanum Gothic" charset="-127"/>
              </a:rPr>
              <a:t>원</a:t>
            </a:r>
            <a:endParaRPr lang="en-US" altLang="ko-KR" sz="773" dirty="0">
              <a:latin typeface="Nanum Gothic" charset="-127"/>
              <a:ea typeface="Nanum Gothic" charset="-127"/>
              <a:cs typeface="Nanum Gothic" charset="-127"/>
            </a:endParaRPr>
          </a:p>
        </p:txBody>
      </p:sp>
      <p:sp>
        <p:nvSpPr>
          <p:cNvPr id="44" name="TextBox 5"/>
          <p:cNvSpPr txBox="1">
            <a:spLocks noChangeArrowheads="1"/>
          </p:cNvSpPr>
          <p:nvPr/>
        </p:nvSpPr>
        <p:spPr bwMode="auto">
          <a:xfrm>
            <a:off x="5874286" y="6243005"/>
            <a:ext cx="1693162" cy="183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4290" tIns="32145" rIns="64290" bIns="32145">
            <a:spAutoFit/>
          </a:bodyPr>
          <a:lstStyle>
            <a:lvl1pPr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5146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29718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4290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38862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algn="l"/>
            <a:r>
              <a:rPr lang="en-US" altLang="ko-KR" sz="773" b="0" dirty="0">
                <a:latin typeface="Nanum Gothic" charset="-127"/>
                <a:ea typeface="Nanum Gothic" charset="-127"/>
                <a:cs typeface="Nanum Gothic" charset="-127"/>
              </a:rPr>
              <a:t>6.</a:t>
            </a:r>
            <a:r>
              <a:rPr lang="ko-KR" altLang="en-US" sz="773" b="0" dirty="0">
                <a:latin typeface="Nanum Gothic" charset="-127"/>
                <a:ea typeface="Nanum Gothic" charset="-127"/>
                <a:cs typeface="Nanum Gothic" charset="-127"/>
              </a:rPr>
              <a:t> </a:t>
            </a:r>
            <a:r>
              <a:rPr lang="ko-KR" altLang="en-US" sz="773" b="0" dirty="0" err="1">
                <a:latin typeface="Nanum Gothic" charset="-127"/>
                <a:ea typeface="Nanum Gothic" charset="-127"/>
                <a:cs typeface="Nanum Gothic" charset="-127"/>
              </a:rPr>
              <a:t>샤배색</a:t>
            </a:r>
            <a:r>
              <a:rPr lang="ko-KR" altLang="en-US" sz="773" b="0" dirty="0">
                <a:latin typeface="Nanum Gothic" charset="-127"/>
                <a:ea typeface="Nanum Gothic" charset="-127"/>
                <a:cs typeface="Nanum Gothic" charset="-127"/>
              </a:rPr>
              <a:t> </a:t>
            </a:r>
            <a:r>
              <a:rPr lang="ko-KR" altLang="en-US" sz="773" b="0" dirty="0" err="1">
                <a:latin typeface="Nanum Gothic" charset="-127"/>
                <a:ea typeface="Nanum Gothic" charset="-127"/>
                <a:cs typeface="Nanum Gothic" charset="-127"/>
              </a:rPr>
              <a:t>청조끼</a:t>
            </a:r>
            <a:r>
              <a:rPr lang="ko-KR" altLang="en-US" sz="773" b="0" dirty="0">
                <a:latin typeface="Nanum Gothic" charset="-127"/>
                <a:ea typeface="Nanum Gothic" charset="-127"/>
                <a:cs typeface="Nanum Gothic" charset="-127"/>
              </a:rPr>
              <a:t> </a:t>
            </a:r>
            <a:r>
              <a:rPr lang="en-US" altLang="ko-KR" sz="773" dirty="0">
                <a:latin typeface="Nanum Gothic" charset="-127"/>
                <a:ea typeface="Nanum Gothic" charset="-127"/>
                <a:cs typeface="Nanum Gothic" charset="-127"/>
              </a:rPr>
              <a:t>99,000</a:t>
            </a:r>
            <a:r>
              <a:rPr lang="ko-KR" altLang="en-US" sz="773" dirty="0">
                <a:latin typeface="Nanum Gothic" charset="-127"/>
                <a:ea typeface="Nanum Gothic" charset="-127"/>
                <a:cs typeface="Nanum Gothic" charset="-127"/>
              </a:rPr>
              <a:t>원</a:t>
            </a:r>
            <a:endParaRPr lang="en-US" altLang="ko-KR" sz="773" dirty="0">
              <a:latin typeface="Nanum Gothic" charset="-127"/>
              <a:ea typeface="Nanum Gothic" charset="-127"/>
              <a:cs typeface="Nanum Gothic" charset="-127"/>
            </a:endParaRPr>
          </a:p>
        </p:txBody>
      </p:sp>
      <p:sp>
        <p:nvSpPr>
          <p:cNvPr id="45" name="TextBox 5"/>
          <p:cNvSpPr txBox="1">
            <a:spLocks noChangeArrowheads="1"/>
          </p:cNvSpPr>
          <p:nvPr/>
        </p:nvSpPr>
        <p:spPr bwMode="auto">
          <a:xfrm>
            <a:off x="5882315" y="4166840"/>
            <a:ext cx="1483520" cy="183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4290" tIns="32145" rIns="64290" bIns="32145">
            <a:spAutoFit/>
          </a:bodyPr>
          <a:lstStyle>
            <a:lvl1pPr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5146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29718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4290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38862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algn="l"/>
            <a:r>
              <a:rPr lang="en-US" altLang="ko-KR" sz="773" b="0" dirty="0">
                <a:latin typeface="Nanum Gothic" charset="-127"/>
                <a:ea typeface="Nanum Gothic" charset="-127"/>
                <a:cs typeface="Nanum Gothic" charset="-127"/>
              </a:rPr>
              <a:t>4.</a:t>
            </a:r>
            <a:r>
              <a:rPr lang="ko-KR" altLang="en-US" sz="773" b="0" dirty="0">
                <a:latin typeface="Nanum Gothic" charset="-127"/>
                <a:ea typeface="Nanum Gothic" charset="-127"/>
                <a:cs typeface="Nanum Gothic" charset="-127"/>
              </a:rPr>
              <a:t> </a:t>
            </a:r>
            <a:r>
              <a:rPr lang="en-US" altLang="ko-KR" sz="773" b="0" dirty="0">
                <a:latin typeface="Nanum Gothic" charset="-127"/>
                <a:ea typeface="Nanum Gothic" charset="-127"/>
                <a:cs typeface="Nanum Gothic" charset="-127"/>
              </a:rPr>
              <a:t>. </a:t>
            </a:r>
            <a:r>
              <a:rPr lang="ko-KR" altLang="en-US" sz="773" b="0" dirty="0" err="1">
                <a:latin typeface="Nanum Gothic" charset="-127"/>
                <a:ea typeface="Nanum Gothic" charset="-127"/>
                <a:cs typeface="Nanum Gothic" charset="-127"/>
              </a:rPr>
              <a:t>무지샤</a:t>
            </a:r>
            <a:r>
              <a:rPr lang="ko-KR" altLang="en-US" sz="773" b="0" dirty="0">
                <a:latin typeface="Nanum Gothic" charset="-127"/>
                <a:ea typeface="Nanum Gothic" charset="-127"/>
                <a:cs typeface="Nanum Gothic" charset="-127"/>
              </a:rPr>
              <a:t> 스커트 </a:t>
            </a:r>
            <a:r>
              <a:rPr lang="en-US" altLang="ko-KR" sz="773" dirty="0">
                <a:latin typeface="Nanum Gothic" charset="-127"/>
                <a:ea typeface="Nanum Gothic" charset="-127"/>
                <a:cs typeface="Nanum Gothic" charset="-127"/>
              </a:rPr>
              <a:t>49,000</a:t>
            </a:r>
            <a:r>
              <a:rPr lang="ko-KR" altLang="en-US" sz="773" dirty="0">
                <a:latin typeface="Nanum Gothic" charset="-127"/>
                <a:ea typeface="Nanum Gothic" charset="-127"/>
                <a:cs typeface="Nanum Gothic" charset="-127"/>
              </a:rPr>
              <a:t>원</a:t>
            </a:r>
            <a:endParaRPr lang="en-US" altLang="ko-KR" sz="773" dirty="0">
              <a:latin typeface="Nanum Gothic" charset="-127"/>
              <a:ea typeface="Nanum Gothic" charset="-127"/>
              <a:cs typeface="Nanum Gothic" charset="-127"/>
            </a:endParaRPr>
          </a:p>
        </p:txBody>
      </p:sp>
      <p:cxnSp>
        <p:nvCxnSpPr>
          <p:cNvPr id="6" name="직선 연결선[R] 5"/>
          <p:cNvCxnSpPr/>
          <p:nvPr/>
        </p:nvCxnSpPr>
        <p:spPr>
          <a:xfrm>
            <a:off x="2958415" y="2156264"/>
            <a:ext cx="2786983" cy="0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1" name="직선 연결선[R] 30"/>
          <p:cNvCxnSpPr/>
          <p:nvPr/>
        </p:nvCxnSpPr>
        <p:spPr>
          <a:xfrm>
            <a:off x="5874286" y="2156264"/>
            <a:ext cx="2786983" cy="0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7" name="직선 연결선[R] 46"/>
          <p:cNvCxnSpPr/>
          <p:nvPr/>
        </p:nvCxnSpPr>
        <p:spPr>
          <a:xfrm>
            <a:off x="2958415" y="4159451"/>
            <a:ext cx="2786983" cy="0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8" name="직선 연결선[R] 47"/>
          <p:cNvCxnSpPr/>
          <p:nvPr/>
        </p:nvCxnSpPr>
        <p:spPr>
          <a:xfrm>
            <a:off x="5874286" y="4159451"/>
            <a:ext cx="2786983" cy="0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9" name="직선 연결선[R] 48"/>
          <p:cNvCxnSpPr/>
          <p:nvPr/>
        </p:nvCxnSpPr>
        <p:spPr>
          <a:xfrm>
            <a:off x="2958415" y="6194048"/>
            <a:ext cx="2786983" cy="0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0" name="직선 연결선[R] 49"/>
          <p:cNvCxnSpPr/>
          <p:nvPr/>
        </p:nvCxnSpPr>
        <p:spPr>
          <a:xfrm>
            <a:off x="5874286" y="6194048"/>
            <a:ext cx="2786983" cy="0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5" name="직선 연결선[R] 54">
            <a:extLst>
              <a:ext uri="{FF2B5EF4-FFF2-40B4-BE49-F238E27FC236}">
                <a16:creationId xmlns:a16="http://schemas.microsoft.com/office/drawing/2014/main" id="{24D153BB-D7FD-C44D-9754-E040B3242E48}"/>
              </a:ext>
            </a:extLst>
          </p:cNvPr>
          <p:cNvCxnSpPr>
            <a:cxnSpLocks/>
          </p:cNvCxnSpPr>
          <p:nvPr/>
        </p:nvCxnSpPr>
        <p:spPr>
          <a:xfrm>
            <a:off x="219739" y="398106"/>
            <a:ext cx="0" cy="5536134"/>
          </a:xfrm>
          <a:prstGeom prst="line">
            <a:avLst/>
          </a:prstGeom>
          <a:noFill/>
          <a:ln w="6350" cap="flat">
            <a:solidFill>
              <a:schemeClr val="bg1">
                <a:lumMod val="65000"/>
              </a:schemeClr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56" name="TextBox 14">
            <a:extLst>
              <a:ext uri="{FF2B5EF4-FFF2-40B4-BE49-F238E27FC236}">
                <a16:creationId xmlns:a16="http://schemas.microsoft.com/office/drawing/2014/main" id="{CD096134-52DF-5F42-83FF-0AEA9385DD03}"/>
              </a:ext>
            </a:extLst>
          </p:cNvPr>
          <p:cNvSpPr txBox="1"/>
          <p:nvPr/>
        </p:nvSpPr>
        <p:spPr>
          <a:xfrm rot="16200000">
            <a:off x="-598672" y="5577291"/>
            <a:ext cx="1652313" cy="24526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ctr">
            <a:spAutoFit/>
          </a:bodyPr>
          <a:lstStyle/>
          <a:p>
            <a:pPr algn="l"/>
            <a:r>
              <a:rPr lang="en-US" altLang="ko-KR" sz="1125" dirty="0">
                <a:solidFill>
                  <a:schemeClr val="tx1">
                    <a:lumMod val="75000"/>
                    <a:lumOff val="25000"/>
                  </a:schemeClr>
                </a:solidFill>
                <a:latin typeface="NanumBarunGothic" panose="020B0603020101020101" pitchFamily="34" charset="-127"/>
                <a:ea typeface="NanumBarunGothic" panose="020B0603020101020101" pitchFamily="34" charset="-127"/>
              </a:rPr>
              <a:t>BRAND</a:t>
            </a:r>
            <a:endParaRPr lang="ko-KR" altLang="en-US" sz="1125" dirty="0">
              <a:solidFill>
                <a:schemeClr val="tx1">
                  <a:lumMod val="75000"/>
                  <a:lumOff val="25000"/>
                </a:schemeClr>
              </a:solidFill>
              <a:latin typeface="NanumBarunGothic" panose="020B0603020101020101" pitchFamily="34" charset="-127"/>
              <a:ea typeface="NanumBarunGothic" panose="020B0603020101020101" pitchFamily="34" charset="-127"/>
              <a:sym typeface="Helvetica Neue"/>
            </a:endParaRPr>
          </a:p>
        </p:txBody>
      </p:sp>
      <p:pic>
        <p:nvPicPr>
          <p:cNvPr id="2050" name="Picture 2" descr="C:\Users\Administrator\Desktop\엄마옷\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968" y="398105"/>
            <a:ext cx="1555454" cy="174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Administrator\Desktop\엄마옷\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4322" y="398106"/>
            <a:ext cx="1806908" cy="174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Administrator\Desktop\엄마옷\9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4592" y="2389163"/>
            <a:ext cx="1314627" cy="174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Administrator\Desktop\엄마옷\10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6931" y="2389163"/>
            <a:ext cx="1361689" cy="174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Users\Administrator\Desktop\엄마옷\11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1789" y="4425341"/>
            <a:ext cx="1220234" cy="174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C:\Users\Administrator\Desktop\엄마옷\12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4428" y="4425341"/>
            <a:ext cx="1626694" cy="174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62664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직사각형 34">
            <a:extLst>
              <a:ext uri="{FF2B5EF4-FFF2-40B4-BE49-F238E27FC236}">
                <a16:creationId xmlns:a16="http://schemas.microsoft.com/office/drawing/2014/main" id="{CA2053E1-2974-DE46-832D-EB16392C283A}"/>
              </a:ext>
            </a:extLst>
          </p:cNvPr>
          <p:cNvSpPr/>
          <p:nvPr/>
        </p:nvSpPr>
        <p:spPr>
          <a:xfrm>
            <a:off x="2958417" y="3125264"/>
            <a:ext cx="2786980" cy="31021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ctr">
            <a:spAutoFit/>
          </a:bodyPr>
          <a:lstStyle/>
          <a:p>
            <a:pPr algn="ctr" defTabSz="410751" latinLnBrk="0" hangingPunct="0"/>
            <a:endParaRPr lang="ko-KR" altLang="en-US" sz="1547" dirty="0">
              <a:solidFill>
                <a:srgbClr val="FFFFFF"/>
              </a:solidFill>
              <a:sym typeface="Helvetica Neue Medium"/>
            </a:endParaRPr>
          </a:p>
        </p:txBody>
      </p:sp>
      <p:sp>
        <p:nvSpPr>
          <p:cNvPr id="78" name="직사각형 77">
            <a:extLst>
              <a:ext uri="{FF2B5EF4-FFF2-40B4-BE49-F238E27FC236}">
                <a16:creationId xmlns:a16="http://schemas.microsoft.com/office/drawing/2014/main" id="{CA2053E1-2974-DE46-832D-EB16392C283A}"/>
              </a:ext>
            </a:extLst>
          </p:cNvPr>
          <p:cNvSpPr/>
          <p:nvPr/>
        </p:nvSpPr>
        <p:spPr>
          <a:xfrm>
            <a:off x="5875778" y="3125264"/>
            <a:ext cx="2785491" cy="31021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ctr">
            <a:spAutoFit/>
          </a:bodyPr>
          <a:lstStyle/>
          <a:p>
            <a:pPr algn="ctr" defTabSz="410751" latinLnBrk="0" hangingPunct="0"/>
            <a:endParaRPr lang="ko-KR" altLang="en-US" sz="1547" dirty="0">
              <a:solidFill>
                <a:srgbClr val="FFFFFF"/>
              </a:solidFill>
              <a:sym typeface="Helvetica Neue Medium"/>
            </a:endParaRP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E0351BFE-21FF-0744-BCB6-DDC4D4425C50}"/>
              </a:ext>
            </a:extLst>
          </p:cNvPr>
          <p:cNvSpPr/>
          <p:nvPr/>
        </p:nvSpPr>
        <p:spPr>
          <a:xfrm>
            <a:off x="8769206" y="6621595"/>
            <a:ext cx="290802" cy="189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633" dirty="0">
                <a:solidFill>
                  <a:schemeClr val="tx1">
                    <a:lumMod val="85000"/>
                    <a:lumOff val="15000"/>
                  </a:schemeClr>
                </a:solidFill>
                <a:latin typeface="NanumBarunGothic UltraLight" panose="020B0603020101020101" pitchFamily="34" charset="-127"/>
                <a:ea typeface="NanumBarunGothic UltraLight" panose="020B0603020101020101" pitchFamily="34" charset="-127"/>
              </a:rPr>
              <a:t>06</a:t>
            </a:r>
          </a:p>
        </p:txBody>
      </p:sp>
      <p:cxnSp>
        <p:nvCxnSpPr>
          <p:cNvPr id="17" name="직선 연결선[R] 16">
            <a:extLst>
              <a:ext uri="{FF2B5EF4-FFF2-40B4-BE49-F238E27FC236}">
                <a16:creationId xmlns:a16="http://schemas.microsoft.com/office/drawing/2014/main" id="{981AF829-CA3E-A143-ABBA-6A93D6A52192}"/>
              </a:ext>
            </a:extLst>
          </p:cNvPr>
          <p:cNvCxnSpPr>
            <a:cxnSpLocks/>
          </p:cNvCxnSpPr>
          <p:nvPr/>
        </p:nvCxnSpPr>
        <p:spPr>
          <a:xfrm>
            <a:off x="8936018" y="398105"/>
            <a:ext cx="0" cy="6061788"/>
          </a:xfrm>
          <a:prstGeom prst="line">
            <a:avLst/>
          </a:prstGeom>
          <a:noFill/>
          <a:ln w="6350" cap="flat">
            <a:solidFill>
              <a:schemeClr val="bg1">
                <a:lumMod val="65000"/>
              </a:schemeClr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58611F05-11B5-DA4F-A13C-07E2FB50E0D4}"/>
              </a:ext>
            </a:extLst>
          </p:cNvPr>
          <p:cNvSpPr txBox="1"/>
          <p:nvPr/>
        </p:nvSpPr>
        <p:spPr>
          <a:xfrm>
            <a:off x="7985982" y="83931"/>
            <a:ext cx="1006765" cy="24526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ctr">
            <a:spAutoFit/>
          </a:bodyPr>
          <a:lstStyle/>
          <a:p>
            <a:r>
              <a:rPr lang="en-US" altLang="ko-KR" sz="1125" dirty="0">
                <a:solidFill>
                  <a:schemeClr val="tx1">
                    <a:lumMod val="75000"/>
                    <a:lumOff val="25000"/>
                  </a:schemeClr>
                </a:solidFill>
                <a:latin typeface="NanumBarunGothic" panose="020B0603020101020101" pitchFamily="34" charset="-127"/>
                <a:ea typeface="NanumBarunGothic" panose="020B0603020101020101" pitchFamily="34" charset="-127"/>
              </a:rPr>
              <a:t>VALUEVENUE</a:t>
            </a:r>
            <a:endParaRPr lang="ko-KR" altLang="en-US" sz="1125" dirty="0">
              <a:solidFill>
                <a:schemeClr val="tx1">
                  <a:lumMod val="75000"/>
                  <a:lumOff val="25000"/>
                </a:schemeClr>
              </a:solidFill>
              <a:latin typeface="NanumBarunGothic" panose="020B0603020101020101" pitchFamily="34" charset="-127"/>
              <a:ea typeface="NanumBarunGothic" panose="020B0603020101020101" pitchFamily="34" charset="-127"/>
              <a:sym typeface="Helvetica Neue"/>
            </a:endParaRPr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E57BC694-8690-964F-8172-D1B0135CFAE8}"/>
              </a:ext>
            </a:extLst>
          </p:cNvPr>
          <p:cNvSpPr/>
          <p:nvPr/>
        </p:nvSpPr>
        <p:spPr>
          <a:xfrm>
            <a:off x="486615" y="398105"/>
            <a:ext cx="2078346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ko-KR" altLang="en-US" sz="2250" dirty="0">
                <a:solidFill>
                  <a:schemeClr val="tx1">
                    <a:lumMod val="65000"/>
                    <a:lumOff val="35000"/>
                  </a:schemeClr>
                </a:solidFill>
                <a:latin typeface="NanumBarunGothic" panose="020B0603020101020101" pitchFamily="34" charset="-127"/>
                <a:ea typeface="NanumBarunGothic" panose="020B0603020101020101" pitchFamily="34" charset="-127"/>
              </a:rPr>
              <a:t>브랜드</a:t>
            </a:r>
            <a:endParaRPr lang="en-US" altLang="ko-KR" sz="2250" dirty="0">
              <a:solidFill>
                <a:schemeClr val="tx1">
                  <a:lumMod val="65000"/>
                  <a:lumOff val="35000"/>
                </a:schemeClr>
              </a:solidFill>
              <a:latin typeface="NanumBarunGothic" panose="020B0603020101020101" pitchFamily="34" charset="-127"/>
              <a:ea typeface="NanumBarunGothic" panose="020B0603020101020101" pitchFamily="34" charset="-127"/>
            </a:endParaRPr>
          </a:p>
          <a:p>
            <a:pPr algn="l"/>
            <a:r>
              <a:rPr lang="ko-KR" altLang="en-US" sz="2250" dirty="0">
                <a:solidFill>
                  <a:schemeClr val="tx1">
                    <a:lumMod val="65000"/>
                    <a:lumOff val="35000"/>
                  </a:schemeClr>
                </a:solidFill>
                <a:latin typeface="NanumBarunGothic" panose="020B0603020101020101" pitchFamily="34" charset="-127"/>
                <a:ea typeface="NanumBarunGothic" panose="020B0603020101020101" pitchFamily="34" charset="-127"/>
              </a:rPr>
              <a:t>매출 레퍼런스</a:t>
            </a:r>
            <a:endParaRPr lang="en-US" altLang="ko-KR" sz="2250" dirty="0">
              <a:solidFill>
                <a:schemeClr val="tx1">
                  <a:lumMod val="65000"/>
                  <a:lumOff val="35000"/>
                </a:schemeClr>
              </a:solidFill>
              <a:latin typeface="NanumBarunGothic" panose="020B0603020101020101" pitchFamily="34" charset="-127"/>
              <a:ea typeface="NanumBarunGothic" panose="020B0603020101020101" pitchFamily="34" charset="-127"/>
            </a:endParaRPr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3CB3DB31-A0B0-2A45-B76F-8D8F0C128E02}"/>
              </a:ext>
            </a:extLst>
          </p:cNvPr>
          <p:cNvSpPr/>
          <p:nvPr/>
        </p:nvSpPr>
        <p:spPr>
          <a:xfrm>
            <a:off x="628439" y="3654641"/>
            <a:ext cx="1977905" cy="2818464"/>
          </a:xfrm>
          <a:prstGeom prst="rect">
            <a:avLst/>
          </a:prstGeom>
        </p:spPr>
        <p:txBody>
          <a:bodyPr wrap="square" anchor="b">
            <a:spAutoFit/>
          </a:bodyPr>
          <a:lstStyle/>
          <a:p>
            <a:pPr algn="l">
              <a:lnSpc>
                <a:spcPct val="150000"/>
              </a:lnSpc>
            </a:pPr>
            <a:r>
              <a:rPr lang="ko-KR" altLang="en-US" sz="984" dirty="0">
                <a:solidFill>
                  <a:srgbClr val="C00000"/>
                </a:solidFill>
                <a:latin typeface="Nanum Gothic" charset="-127"/>
                <a:ea typeface="Nanum Gothic" charset="-127"/>
                <a:cs typeface="Nanum Gothic" charset="-127"/>
              </a:rPr>
              <a:t>상기 문안은 예시 이므로 브랜드 내용으로 모두 수정하시면 됩니다</a:t>
            </a:r>
            <a:r>
              <a:rPr lang="en-US" altLang="ko-KR" sz="984" dirty="0">
                <a:solidFill>
                  <a:srgbClr val="C00000"/>
                </a:solidFill>
                <a:latin typeface="Nanum Gothic" charset="-127"/>
                <a:ea typeface="Nanum Gothic" charset="-127"/>
                <a:cs typeface="Nanum Gothic" charset="-127"/>
              </a:rPr>
              <a:t>.</a:t>
            </a:r>
          </a:p>
          <a:p>
            <a:pPr algn="l">
              <a:lnSpc>
                <a:spcPct val="150000"/>
              </a:lnSpc>
            </a:pPr>
            <a:r>
              <a:rPr lang="ko-KR" altLang="en-US" sz="984" dirty="0">
                <a:solidFill>
                  <a:srgbClr val="C00000"/>
                </a:solidFill>
                <a:latin typeface="Nanum Gothic" charset="-127"/>
                <a:ea typeface="Nanum Gothic" charset="-127"/>
                <a:cs typeface="Nanum Gothic" charset="-127"/>
              </a:rPr>
              <a:t>파일 포멧 및 레이아웃 임의로 바꾸지 마시고 내용과 사진만 바꿔서 넣어주세요</a:t>
            </a:r>
            <a:r>
              <a:rPr lang="en-US" altLang="ko-KR" sz="984" dirty="0">
                <a:solidFill>
                  <a:srgbClr val="C00000"/>
                </a:solidFill>
                <a:latin typeface="Nanum Gothic" charset="-127"/>
                <a:ea typeface="Nanum Gothic" charset="-127"/>
                <a:cs typeface="Nanum Gothic" charset="-127"/>
              </a:rPr>
              <a:t>!</a:t>
            </a:r>
          </a:p>
          <a:p>
            <a:pPr algn="l">
              <a:lnSpc>
                <a:spcPct val="150000"/>
              </a:lnSpc>
            </a:pPr>
            <a:endParaRPr lang="en-US" altLang="ko-KR" sz="984" dirty="0">
              <a:solidFill>
                <a:srgbClr val="FF0000"/>
              </a:solidFill>
              <a:latin typeface="Nanum Gothic" charset="-127"/>
              <a:ea typeface="Nanum Gothic" charset="-127"/>
              <a:cs typeface="Nanum Gothic" charset="-127"/>
            </a:endParaRPr>
          </a:p>
          <a:p>
            <a:pPr algn="l">
              <a:lnSpc>
                <a:spcPct val="150000"/>
              </a:lnSpc>
            </a:pPr>
            <a:r>
              <a:rPr lang="ko-KR" altLang="en-US" sz="984" dirty="0">
                <a:latin typeface="Nanum Gothic" charset="-127"/>
                <a:ea typeface="Nanum Gothic" charset="-127"/>
                <a:cs typeface="Nanum Gothic" charset="-127"/>
              </a:rPr>
              <a:t>가장 최근 일자로 적어주시는게 좋아요</a:t>
            </a:r>
            <a:endParaRPr lang="en-US" altLang="ko-KR" sz="984" dirty="0">
              <a:latin typeface="Nanum Gothic" charset="-127"/>
              <a:ea typeface="Nanum Gothic" charset="-127"/>
              <a:cs typeface="Nanum Gothic" charset="-127"/>
            </a:endParaRPr>
          </a:p>
          <a:p>
            <a:pPr algn="l">
              <a:lnSpc>
                <a:spcPct val="150000"/>
              </a:lnSpc>
            </a:pPr>
            <a:r>
              <a:rPr lang="ko-KR" altLang="en-US" sz="984" dirty="0">
                <a:latin typeface="Nanum Gothic" charset="-127"/>
                <a:ea typeface="Nanum Gothic" charset="-127"/>
                <a:cs typeface="Nanum Gothic" charset="-127"/>
              </a:rPr>
              <a:t>정확한 금액을 모르시면 대략 적으로 적어주시면 됩니다</a:t>
            </a:r>
            <a:r>
              <a:rPr lang="en-US" altLang="ko-KR" sz="984" dirty="0">
                <a:latin typeface="Nanum Gothic" charset="-127"/>
                <a:ea typeface="Nanum Gothic" charset="-127"/>
                <a:cs typeface="Nanum Gothic" charset="-127"/>
              </a:rPr>
              <a:t>.</a:t>
            </a:r>
          </a:p>
          <a:p>
            <a:pPr algn="l">
              <a:lnSpc>
                <a:spcPct val="150000"/>
              </a:lnSpc>
            </a:pPr>
            <a:r>
              <a:rPr lang="ko-KR" altLang="en-US" sz="984" dirty="0">
                <a:latin typeface="Nanum Gothic" charset="-127"/>
                <a:ea typeface="Nanum Gothic" charset="-127"/>
                <a:cs typeface="Nanum Gothic" charset="-127"/>
              </a:rPr>
              <a:t>너무 뻥튀기 하지마세요</a:t>
            </a:r>
            <a:r>
              <a:rPr lang="en-US" altLang="ko-KR" sz="984" dirty="0">
                <a:latin typeface="Nanum Gothic" charset="-127"/>
                <a:ea typeface="Nanum Gothic" charset="-127"/>
                <a:cs typeface="Nanum Gothic" charset="-127"/>
              </a:rPr>
              <a:t>… </a:t>
            </a:r>
            <a:r>
              <a:rPr lang="ko-KR" altLang="en-US" sz="984" dirty="0">
                <a:latin typeface="Nanum Gothic" charset="-127"/>
                <a:ea typeface="Nanum Gothic" charset="-127"/>
                <a:cs typeface="Nanum Gothic" charset="-127"/>
              </a:rPr>
              <a:t>담당자가 조회해볼수도있어요</a:t>
            </a:r>
            <a:endParaRPr lang="en-US" altLang="ko-KR" sz="984" dirty="0">
              <a:latin typeface="Nanum Gothic" charset="-127"/>
              <a:ea typeface="Nanum Gothic" charset="-127"/>
              <a:cs typeface="Nanum Gothic" charset="-127"/>
            </a:endParaRPr>
          </a:p>
        </p:txBody>
      </p:sp>
      <p:sp>
        <p:nvSpPr>
          <p:cNvPr id="30" name="타원 29">
            <a:extLst>
              <a:ext uri="{FF2B5EF4-FFF2-40B4-BE49-F238E27FC236}">
                <a16:creationId xmlns:a16="http://schemas.microsoft.com/office/drawing/2014/main" id="{BB14F4C4-37B7-A34C-B151-46CBC481EE80}"/>
              </a:ext>
            </a:extLst>
          </p:cNvPr>
          <p:cNvSpPr/>
          <p:nvPr/>
        </p:nvSpPr>
        <p:spPr>
          <a:xfrm>
            <a:off x="552801" y="3647886"/>
            <a:ext cx="37818" cy="436220"/>
          </a:xfrm>
          <a:prstGeom prst="ellipse">
            <a:avLst/>
          </a:prstGeom>
          <a:solidFill>
            <a:srgbClr val="C0000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ctr">
            <a:spAutoFit/>
          </a:bodyPr>
          <a:lstStyle/>
          <a:p>
            <a:pPr algn="ctr" defTabSz="410751" latinLnBrk="0" hangingPunct="0"/>
            <a:endParaRPr lang="ko-KR" altLang="en-US" sz="1547" dirty="0">
              <a:solidFill>
                <a:srgbClr val="FFFFFF"/>
              </a:solidFill>
              <a:sym typeface="Helvetica Neue Medium"/>
            </a:endParaRPr>
          </a:p>
        </p:txBody>
      </p:sp>
      <p:sp>
        <p:nvSpPr>
          <p:cNvPr id="33" name="타원 32">
            <a:extLst>
              <a:ext uri="{FF2B5EF4-FFF2-40B4-BE49-F238E27FC236}">
                <a16:creationId xmlns:a16="http://schemas.microsoft.com/office/drawing/2014/main" id="{E0E2257C-B3DE-FB4D-A7A8-5CFA9886B2CE}"/>
              </a:ext>
            </a:extLst>
          </p:cNvPr>
          <p:cNvSpPr/>
          <p:nvPr/>
        </p:nvSpPr>
        <p:spPr>
          <a:xfrm>
            <a:off x="552801" y="5000955"/>
            <a:ext cx="37818" cy="436220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ctr">
            <a:spAutoFit/>
          </a:bodyPr>
          <a:lstStyle/>
          <a:p>
            <a:pPr algn="ctr" defTabSz="410751" latinLnBrk="0" hangingPunct="0"/>
            <a:endParaRPr lang="ko-KR" altLang="en-US" sz="1547" dirty="0">
              <a:solidFill>
                <a:srgbClr val="FFFFFF"/>
              </a:solidFill>
              <a:sym typeface="Helvetica Neue Medium"/>
            </a:endParaRPr>
          </a:p>
        </p:txBody>
      </p:sp>
      <p:cxnSp>
        <p:nvCxnSpPr>
          <p:cNvPr id="6" name="직선 연결선[R] 5"/>
          <p:cNvCxnSpPr/>
          <p:nvPr/>
        </p:nvCxnSpPr>
        <p:spPr>
          <a:xfrm>
            <a:off x="2958415" y="2156264"/>
            <a:ext cx="2786983" cy="0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1" name="직선 연결선[R] 30"/>
          <p:cNvCxnSpPr/>
          <p:nvPr/>
        </p:nvCxnSpPr>
        <p:spPr>
          <a:xfrm>
            <a:off x="5874286" y="2156264"/>
            <a:ext cx="2786983" cy="0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7" name="직선 연결선[R] 46"/>
          <p:cNvCxnSpPr/>
          <p:nvPr/>
        </p:nvCxnSpPr>
        <p:spPr>
          <a:xfrm>
            <a:off x="2958415" y="4159451"/>
            <a:ext cx="2786983" cy="0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8" name="직선 연결선[R] 47"/>
          <p:cNvCxnSpPr/>
          <p:nvPr/>
        </p:nvCxnSpPr>
        <p:spPr>
          <a:xfrm>
            <a:off x="5874286" y="4159451"/>
            <a:ext cx="2786983" cy="0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32" name="TextBox 7"/>
          <p:cNvSpPr txBox="1">
            <a:spLocks noChangeArrowheads="1"/>
          </p:cNvSpPr>
          <p:nvPr/>
        </p:nvSpPr>
        <p:spPr bwMode="auto">
          <a:xfrm>
            <a:off x="2958415" y="394821"/>
            <a:ext cx="644210" cy="16238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4290" tIns="32145" rIns="64290" bIns="32145">
            <a:spAutoFit/>
          </a:bodyPr>
          <a:lstStyle>
            <a:lvl1pPr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5146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29718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4290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38862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altLang="ko-KR" sz="844" dirty="0">
                <a:latin typeface="Nanum Gothic ExtraBold" charset="-127"/>
                <a:ea typeface="Nanum Gothic ExtraBold" charset="-127"/>
                <a:cs typeface="Nanum Gothic ExtraBold" charset="-127"/>
              </a:rPr>
              <a:t>1.</a:t>
            </a:r>
          </a:p>
          <a:p>
            <a:pPr algn="l">
              <a:lnSpc>
                <a:spcPct val="150000"/>
              </a:lnSpc>
            </a:pPr>
            <a:endParaRPr lang="en-US" altLang="ko-KR" sz="844" dirty="0">
              <a:latin typeface="Nanum Gothic ExtraBold" charset="-127"/>
              <a:ea typeface="Nanum Gothic ExtraBold" charset="-127"/>
              <a:cs typeface="Nanum Gothic ExtraBold" charset="-127"/>
            </a:endParaRPr>
          </a:p>
          <a:p>
            <a:pPr algn="l">
              <a:lnSpc>
                <a:spcPct val="150000"/>
              </a:lnSpc>
            </a:pPr>
            <a:r>
              <a:rPr lang="ko-KR" altLang="en-US" sz="844" dirty="0">
                <a:solidFill>
                  <a:schemeClr val="tx1"/>
                </a:solidFill>
                <a:latin typeface="Rix모던고딕 L" pitchFamily="18" charset="-127"/>
                <a:ea typeface="Rix모던고딕 L" pitchFamily="18" charset="-127"/>
              </a:rPr>
              <a:t>진행 점포</a:t>
            </a:r>
            <a:endParaRPr lang="en-US" altLang="ko-KR" sz="844" dirty="0">
              <a:solidFill>
                <a:schemeClr val="tx1"/>
              </a:solidFill>
              <a:latin typeface="Rix모던고딕 L" pitchFamily="18" charset="-127"/>
              <a:ea typeface="Rix모던고딕 L" pitchFamily="18" charset="-127"/>
            </a:endParaRPr>
          </a:p>
          <a:p>
            <a:pPr algn="l">
              <a:lnSpc>
                <a:spcPct val="150000"/>
              </a:lnSpc>
            </a:pPr>
            <a:r>
              <a:rPr lang="ko-KR" altLang="en-US" sz="844" dirty="0">
                <a:solidFill>
                  <a:schemeClr val="tx1"/>
                </a:solidFill>
                <a:latin typeface="Rix모던고딕 L" pitchFamily="18" charset="-127"/>
                <a:ea typeface="Rix모던고딕 L" pitchFamily="18" charset="-127"/>
              </a:rPr>
              <a:t>규모</a:t>
            </a:r>
            <a:endParaRPr lang="ko-KR" altLang="en-US" sz="844" b="0" dirty="0">
              <a:solidFill>
                <a:schemeClr val="tx1"/>
              </a:solidFill>
              <a:latin typeface="Rix모던고딕 L" pitchFamily="18" charset="-127"/>
              <a:ea typeface="Rix모던고딕 L" pitchFamily="18" charset="-127"/>
            </a:endParaRPr>
          </a:p>
          <a:p>
            <a:pPr algn="l">
              <a:lnSpc>
                <a:spcPct val="150000"/>
              </a:lnSpc>
            </a:pPr>
            <a:r>
              <a:rPr lang="ko-KR" altLang="en-US" sz="844" dirty="0">
                <a:solidFill>
                  <a:schemeClr val="tx1"/>
                </a:solidFill>
                <a:latin typeface="Rix모던고딕 L" pitchFamily="18" charset="-127"/>
                <a:ea typeface="Rix모던고딕 L" pitchFamily="18" charset="-127"/>
              </a:rPr>
              <a:t>장소</a:t>
            </a:r>
            <a:endParaRPr lang="ko-KR" altLang="en-US" sz="844" b="0" dirty="0">
              <a:solidFill>
                <a:schemeClr val="tx1"/>
              </a:solidFill>
              <a:latin typeface="Rix모던고딕 L" pitchFamily="18" charset="-127"/>
              <a:ea typeface="Rix모던고딕 L" pitchFamily="18" charset="-127"/>
            </a:endParaRPr>
          </a:p>
          <a:p>
            <a:pPr algn="l">
              <a:lnSpc>
                <a:spcPct val="150000"/>
              </a:lnSpc>
            </a:pPr>
            <a:r>
              <a:rPr lang="ko-KR" altLang="en-US" sz="844" dirty="0">
                <a:solidFill>
                  <a:schemeClr val="tx1"/>
                </a:solidFill>
                <a:latin typeface="Rix모던고딕 L" pitchFamily="18" charset="-127"/>
                <a:ea typeface="Rix모던고딕 L" pitchFamily="18" charset="-127"/>
              </a:rPr>
              <a:t>진행 기간</a:t>
            </a:r>
            <a:endParaRPr lang="ko-KR" altLang="en-US" sz="844" b="0" dirty="0">
              <a:solidFill>
                <a:schemeClr val="tx1"/>
              </a:solidFill>
              <a:latin typeface="Rix모던고딕 L" pitchFamily="18" charset="-127"/>
              <a:ea typeface="Rix모던고딕 L" pitchFamily="18" charset="-127"/>
            </a:endParaRPr>
          </a:p>
          <a:p>
            <a:pPr algn="l">
              <a:lnSpc>
                <a:spcPct val="150000"/>
              </a:lnSpc>
            </a:pPr>
            <a:r>
              <a:rPr lang="ko-KR" altLang="en-US" sz="844" dirty="0">
                <a:solidFill>
                  <a:schemeClr val="tx1"/>
                </a:solidFill>
                <a:latin typeface="Rix모던고딕 L" pitchFamily="18" charset="-127"/>
                <a:ea typeface="Rix모던고딕 L" pitchFamily="18" charset="-127"/>
              </a:rPr>
              <a:t>총 매출</a:t>
            </a:r>
            <a:r>
              <a:rPr lang="ko-KR" altLang="en-US" sz="844" b="0" dirty="0">
                <a:solidFill>
                  <a:schemeClr val="tx1"/>
                </a:solidFill>
                <a:latin typeface="Rix모던고딕 L" pitchFamily="18" charset="-127"/>
                <a:ea typeface="Rix모던고딕 L" pitchFamily="18" charset="-127"/>
              </a:rPr>
              <a:t> </a:t>
            </a:r>
          </a:p>
          <a:p>
            <a:pPr algn="l">
              <a:lnSpc>
                <a:spcPct val="150000"/>
              </a:lnSpc>
            </a:pPr>
            <a:r>
              <a:rPr lang="ko-KR" altLang="en-US" sz="844" dirty="0">
                <a:solidFill>
                  <a:schemeClr val="tx1"/>
                </a:solidFill>
                <a:latin typeface="Rix모던고딕 L" pitchFamily="18" charset="-127"/>
                <a:ea typeface="Rix모던고딕 L" pitchFamily="18" charset="-127"/>
              </a:rPr>
              <a:t>일 평균</a:t>
            </a:r>
            <a:endParaRPr lang="en-US" altLang="ko-KR" sz="844" b="0" dirty="0">
              <a:solidFill>
                <a:schemeClr val="tx1"/>
              </a:solidFill>
              <a:latin typeface="Rix모던고딕 L" pitchFamily="18" charset="-127"/>
              <a:ea typeface="Rix모던고딕 L" pitchFamily="18" charset="-127"/>
            </a:endParaRPr>
          </a:p>
        </p:txBody>
      </p:sp>
      <p:sp>
        <p:nvSpPr>
          <p:cNvPr id="58" name="TextBox 7"/>
          <p:cNvSpPr txBox="1">
            <a:spLocks noChangeArrowheads="1"/>
          </p:cNvSpPr>
          <p:nvPr/>
        </p:nvSpPr>
        <p:spPr bwMode="auto">
          <a:xfrm>
            <a:off x="3817549" y="394821"/>
            <a:ext cx="2008299" cy="16238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4290" tIns="32145" rIns="64290" bIns="32145">
            <a:spAutoFit/>
          </a:bodyPr>
          <a:lstStyle>
            <a:lvl1pPr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5146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29718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4290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38862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algn="l">
              <a:lnSpc>
                <a:spcPct val="150000"/>
              </a:lnSpc>
            </a:pPr>
            <a:endParaRPr lang="en-US" altLang="ko-KR" sz="844" dirty="0">
              <a:latin typeface="Nanum Gothic ExtraBold" charset="-127"/>
              <a:ea typeface="Nanum Gothic ExtraBold" charset="-127"/>
              <a:cs typeface="Nanum Gothic ExtraBold" charset="-127"/>
            </a:endParaRPr>
          </a:p>
          <a:p>
            <a:pPr algn="l">
              <a:lnSpc>
                <a:spcPct val="150000"/>
              </a:lnSpc>
            </a:pPr>
            <a:endParaRPr lang="en-US" altLang="ko-KR" sz="844" dirty="0">
              <a:latin typeface="Nanum Gothic ExtraBold" charset="-127"/>
              <a:ea typeface="Nanum Gothic ExtraBold" charset="-127"/>
              <a:cs typeface="Nanum Gothic ExtraBold" charset="-127"/>
            </a:endParaRPr>
          </a:p>
          <a:p>
            <a:pPr algn="l">
              <a:lnSpc>
                <a:spcPct val="150000"/>
              </a:lnSpc>
            </a:pPr>
            <a:r>
              <a:rPr lang="ko-KR" altLang="en-US" sz="844" b="0" dirty="0">
                <a:solidFill>
                  <a:schemeClr val="tx1"/>
                </a:solidFill>
                <a:latin typeface="Rix모던고딕 L" pitchFamily="18" charset="-127"/>
                <a:ea typeface="Rix모던고딕 L" pitchFamily="18" charset="-127"/>
              </a:rPr>
              <a:t>동대문 </a:t>
            </a:r>
            <a:r>
              <a:rPr lang="ko-KR" altLang="en-US" sz="844" b="0" dirty="0" err="1">
                <a:solidFill>
                  <a:schemeClr val="tx1"/>
                </a:solidFill>
                <a:latin typeface="Rix모던고딕 L" pitchFamily="18" charset="-127"/>
                <a:ea typeface="Rix모던고딕 L" pitchFamily="18" charset="-127"/>
              </a:rPr>
              <a:t>누존상가</a:t>
            </a:r>
            <a:r>
              <a:rPr lang="ko-KR" altLang="en-US" sz="844" b="0" dirty="0">
                <a:solidFill>
                  <a:schemeClr val="tx1"/>
                </a:solidFill>
                <a:latin typeface="Rix모던고딕 L" pitchFamily="18" charset="-127"/>
                <a:ea typeface="Rix모던고딕 L" pitchFamily="18" charset="-127"/>
              </a:rPr>
              <a:t> 도매</a:t>
            </a:r>
            <a:endParaRPr lang="en-US" altLang="ko-KR" sz="844" b="0" dirty="0">
              <a:solidFill>
                <a:schemeClr val="tx1"/>
              </a:solidFill>
              <a:latin typeface="Rix모던고딕 L" pitchFamily="18" charset="-127"/>
              <a:ea typeface="Rix모던고딕 L" pitchFamily="18" charset="-127"/>
            </a:endParaRPr>
          </a:p>
          <a:p>
            <a:pPr algn="l">
              <a:lnSpc>
                <a:spcPct val="150000"/>
              </a:lnSpc>
            </a:pPr>
            <a:r>
              <a:rPr lang="ko-KR" altLang="en-US" sz="844" b="0" dirty="0" err="1">
                <a:solidFill>
                  <a:schemeClr val="tx1"/>
                </a:solidFill>
                <a:latin typeface="Rix모던고딕 L" pitchFamily="18" charset="-127"/>
                <a:ea typeface="Rix모던고딕 L" pitchFamily="18" charset="-127"/>
              </a:rPr>
              <a:t>행거</a:t>
            </a:r>
            <a:r>
              <a:rPr lang="ko-KR" altLang="en-US" sz="844" b="0" dirty="0">
                <a:solidFill>
                  <a:schemeClr val="tx1"/>
                </a:solidFill>
                <a:latin typeface="Rix모던고딕 L" pitchFamily="18" charset="-127"/>
                <a:ea typeface="Rix모던고딕 L" pitchFamily="18" charset="-127"/>
              </a:rPr>
              <a:t> </a:t>
            </a:r>
            <a:r>
              <a:rPr lang="en-US" altLang="ko-KR" sz="844" b="0" dirty="0">
                <a:solidFill>
                  <a:schemeClr val="tx1"/>
                </a:solidFill>
                <a:latin typeface="Rix모던고딕 L" pitchFamily="18" charset="-127"/>
                <a:ea typeface="Rix모던고딕 L" pitchFamily="18" charset="-127"/>
              </a:rPr>
              <a:t>10</a:t>
            </a:r>
            <a:r>
              <a:rPr lang="ko-KR" altLang="en-US" sz="844" b="0" dirty="0">
                <a:solidFill>
                  <a:schemeClr val="tx1"/>
                </a:solidFill>
                <a:latin typeface="Rix모던고딕 L" pitchFamily="18" charset="-127"/>
                <a:ea typeface="Rix모던고딕 L" pitchFamily="18" charset="-127"/>
              </a:rPr>
              <a:t>개</a:t>
            </a:r>
          </a:p>
          <a:p>
            <a:pPr algn="l">
              <a:lnSpc>
                <a:spcPct val="150000"/>
              </a:lnSpc>
            </a:pPr>
            <a:r>
              <a:rPr lang="ko-KR" altLang="en-US" sz="844" b="0" dirty="0">
                <a:solidFill>
                  <a:schemeClr val="tx1"/>
                </a:solidFill>
                <a:latin typeface="Rix모던고딕 L" pitchFamily="18" charset="-127"/>
                <a:ea typeface="Rix모던고딕 L" pitchFamily="18" charset="-127"/>
              </a:rPr>
              <a:t>동대문 </a:t>
            </a:r>
            <a:r>
              <a:rPr lang="ko-KR" altLang="en-US" sz="844" b="0" dirty="0" err="1">
                <a:solidFill>
                  <a:schemeClr val="tx1"/>
                </a:solidFill>
                <a:latin typeface="Rix모던고딕 L" pitchFamily="18" charset="-127"/>
                <a:ea typeface="Rix모던고딕 L" pitchFamily="18" charset="-127"/>
              </a:rPr>
              <a:t>누존</a:t>
            </a:r>
            <a:r>
              <a:rPr lang="ko-KR" altLang="en-US" sz="844" b="0" dirty="0">
                <a:solidFill>
                  <a:schemeClr val="tx1"/>
                </a:solidFill>
                <a:latin typeface="Rix모던고딕 L" pitchFamily="18" charset="-127"/>
                <a:ea typeface="Rix모던고딕 L" pitchFamily="18" charset="-127"/>
              </a:rPr>
              <a:t> 지하</a:t>
            </a:r>
            <a:r>
              <a:rPr lang="en-US" altLang="ko-KR" sz="844" b="0" dirty="0">
                <a:solidFill>
                  <a:schemeClr val="tx1"/>
                </a:solidFill>
                <a:latin typeface="Rix모던고딕 L" pitchFamily="18" charset="-127"/>
                <a:ea typeface="Rix모던고딕 L" pitchFamily="18" charset="-127"/>
              </a:rPr>
              <a:t>1</a:t>
            </a:r>
            <a:r>
              <a:rPr lang="ko-KR" altLang="en-US" sz="844" b="0" dirty="0">
                <a:solidFill>
                  <a:schemeClr val="tx1"/>
                </a:solidFill>
                <a:latin typeface="Rix모던고딕 L" pitchFamily="18" charset="-127"/>
                <a:ea typeface="Rix모던고딕 L" pitchFamily="18" charset="-127"/>
              </a:rPr>
              <a:t>층</a:t>
            </a:r>
          </a:p>
          <a:p>
            <a:pPr algn="l">
              <a:lnSpc>
                <a:spcPct val="150000"/>
              </a:lnSpc>
            </a:pPr>
            <a:r>
              <a:rPr lang="en-US" altLang="ko-KR" sz="844" b="0" dirty="0">
                <a:solidFill>
                  <a:schemeClr val="tx1"/>
                </a:solidFill>
                <a:latin typeface="Rix모던고딕 L" pitchFamily="18" charset="-127"/>
                <a:ea typeface="Rix모던고딕 L" pitchFamily="18" charset="-127"/>
              </a:rPr>
              <a:t>2017</a:t>
            </a:r>
            <a:r>
              <a:rPr lang="ko-KR" altLang="en-US" sz="844" b="0" dirty="0">
                <a:solidFill>
                  <a:schemeClr val="tx1"/>
                </a:solidFill>
                <a:latin typeface="Rix모던고딕 L" pitchFamily="18" charset="-127"/>
                <a:ea typeface="Rix모던고딕 L" pitchFamily="18" charset="-127"/>
              </a:rPr>
              <a:t>년</a:t>
            </a:r>
            <a:r>
              <a:rPr lang="en-US" altLang="ko-KR" sz="844" b="0" dirty="0">
                <a:solidFill>
                  <a:schemeClr val="tx1"/>
                </a:solidFill>
                <a:latin typeface="Rix모던고딕 L" pitchFamily="18" charset="-127"/>
                <a:ea typeface="Rix모던고딕 L" pitchFamily="18" charset="-127"/>
              </a:rPr>
              <a:t>~</a:t>
            </a:r>
            <a:r>
              <a:rPr lang="ko-KR" altLang="en-US" sz="844" b="0" dirty="0">
                <a:solidFill>
                  <a:schemeClr val="tx1"/>
                </a:solidFill>
                <a:latin typeface="Rix모던고딕 L" pitchFamily="18" charset="-127"/>
                <a:ea typeface="Rix모던고딕 L" pitchFamily="18" charset="-127"/>
              </a:rPr>
              <a:t>현재</a:t>
            </a:r>
          </a:p>
          <a:p>
            <a:pPr algn="l">
              <a:lnSpc>
                <a:spcPct val="150000"/>
              </a:lnSpc>
            </a:pPr>
            <a:r>
              <a:rPr lang="ko-KR" altLang="en-US" sz="844" b="0" dirty="0">
                <a:solidFill>
                  <a:schemeClr val="tx1"/>
                </a:solidFill>
                <a:latin typeface="Rix모던고딕 L" pitchFamily="18" charset="-127"/>
                <a:ea typeface="Rix모던고딕 L" pitchFamily="18" charset="-127"/>
              </a:rPr>
              <a:t>월 매출 약 </a:t>
            </a:r>
            <a:r>
              <a:rPr lang="en-US" altLang="ko-KR" sz="844" b="0" dirty="0">
                <a:solidFill>
                  <a:schemeClr val="tx1"/>
                </a:solidFill>
                <a:latin typeface="Rix모던고딕 L" pitchFamily="18" charset="-127"/>
                <a:ea typeface="Rix모던고딕 L" pitchFamily="18" charset="-127"/>
              </a:rPr>
              <a:t>3000</a:t>
            </a:r>
            <a:r>
              <a:rPr lang="ko-KR" altLang="en-US" sz="844" b="0" dirty="0">
                <a:solidFill>
                  <a:schemeClr val="tx1"/>
                </a:solidFill>
                <a:latin typeface="Rix모던고딕 L" pitchFamily="18" charset="-127"/>
                <a:ea typeface="Rix모던고딕 L" pitchFamily="18" charset="-127"/>
              </a:rPr>
              <a:t>만원 </a:t>
            </a:r>
            <a:r>
              <a:rPr lang="en-US" altLang="ko-KR" sz="844" b="0" dirty="0">
                <a:solidFill>
                  <a:schemeClr val="tx1"/>
                </a:solidFill>
                <a:latin typeface="Rix모던고딕 L" pitchFamily="18" charset="-127"/>
                <a:ea typeface="Rix모던고딕 L" pitchFamily="18" charset="-127"/>
              </a:rPr>
              <a:t>(</a:t>
            </a:r>
            <a:r>
              <a:rPr lang="ko-KR" altLang="en-US" sz="844" b="0" dirty="0">
                <a:solidFill>
                  <a:schemeClr val="tx1"/>
                </a:solidFill>
                <a:latin typeface="Rix모던고딕 L" pitchFamily="18" charset="-127"/>
                <a:ea typeface="Rix모던고딕 L" pitchFamily="18" charset="-127"/>
              </a:rPr>
              <a:t>도매가</a:t>
            </a:r>
            <a:r>
              <a:rPr lang="en-US" altLang="ko-KR" sz="844" b="0" dirty="0">
                <a:solidFill>
                  <a:schemeClr val="tx1"/>
                </a:solidFill>
                <a:latin typeface="Rix모던고딕 L" pitchFamily="18" charset="-127"/>
                <a:ea typeface="Rix모던고딕 L" pitchFamily="18" charset="-127"/>
              </a:rPr>
              <a:t>)</a:t>
            </a:r>
            <a:r>
              <a:rPr lang="ko-KR" altLang="en-US" sz="844" b="0" dirty="0">
                <a:solidFill>
                  <a:schemeClr val="tx1"/>
                </a:solidFill>
                <a:latin typeface="Rix모던고딕 L" pitchFamily="18" charset="-127"/>
                <a:ea typeface="Rix모던고딕 L" pitchFamily="18" charset="-127"/>
              </a:rPr>
              <a:t> </a:t>
            </a:r>
          </a:p>
          <a:p>
            <a:pPr algn="l">
              <a:lnSpc>
                <a:spcPct val="150000"/>
              </a:lnSpc>
            </a:pPr>
            <a:r>
              <a:rPr lang="en-US" altLang="ko-KR" sz="844" b="0" dirty="0">
                <a:solidFill>
                  <a:schemeClr val="tx1"/>
                </a:solidFill>
                <a:latin typeface="Rix모던고딕 L" pitchFamily="18" charset="-127"/>
                <a:ea typeface="Rix모던고딕 L" pitchFamily="18" charset="-127"/>
              </a:rPr>
              <a:t>150</a:t>
            </a:r>
            <a:r>
              <a:rPr lang="ko-KR" altLang="en-US" sz="844" b="0" dirty="0">
                <a:solidFill>
                  <a:schemeClr val="tx1"/>
                </a:solidFill>
                <a:latin typeface="Rix모던고딕 L" pitchFamily="18" charset="-127"/>
                <a:ea typeface="Rix모던고딕 L" pitchFamily="18" charset="-127"/>
              </a:rPr>
              <a:t>만원</a:t>
            </a:r>
            <a:r>
              <a:rPr lang="en-US" altLang="ko-KR" sz="844" b="0" dirty="0">
                <a:solidFill>
                  <a:schemeClr val="tx1"/>
                </a:solidFill>
                <a:latin typeface="Rix모던고딕 L" pitchFamily="18" charset="-127"/>
                <a:ea typeface="Rix모던고딕 L" pitchFamily="18" charset="-127"/>
              </a:rPr>
              <a:t>(</a:t>
            </a:r>
            <a:r>
              <a:rPr lang="ko-KR" altLang="en-US" sz="844" b="0" dirty="0">
                <a:solidFill>
                  <a:schemeClr val="tx1"/>
                </a:solidFill>
                <a:latin typeface="Rix모던고딕 L" pitchFamily="18" charset="-127"/>
                <a:ea typeface="Rix모던고딕 L" pitchFamily="18" charset="-127"/>
              </a:rPr>
              <a:t>도매가</a:t>
            </a:r>
            <a:r>
              <a:rPr lang="en-US" altLang="ko-KR" sz="844" b="0" dirty="0">
                <a:solidFill>
                  <a:schemeClr val="tx1"/>
                </a:solidFill>
                <a:latin typeface="Rix모던고딕 L" pitchFamily="18" charset="-127"/>
                <a:ea typeface="Rix모던고딕 L" pitchFamily="18" charset="-127"/>
              </a:rPr>
              <a:t>)</a:t>
            </a:r>
          </a:p>
        </p:txBody>
      </p:sp>
      <p:cxnSp>
        <p:nvCxnSpPr>
          <p:cNvPr id="4" name="직선 연결선[R] 3"/>
          <p:cNvCxnSpPr/>
          <p:nvPr/>
        </p:nvCxnSpPr>
        <p:spPr>
          <a:xfrm>
            <a:off x="3731513" y="394821"/>
            <a:ext cx="0" cy="5767816"/>
          </a:xfrm>
          <a:prstGeom prst="line">
            <a:avLst/>
          </a:prstGeom>
          <a:noFill/>
          <a:ln w="9525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60" name="TextBox 7"/>
          <p:cNvSpPr txBox="1">
            <a:spLocks noChangeArrowheads="1"/>
          </p:cNvSpPr>
          <p:nvPr/>
        </p:nvSpPr>
        <p:spPr bwMode="auto">
          <a:xfrm>
            <a:off x="5874286" y="394821"/>
            <a:ext cx="664835" cy="16238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4290" tIns="32145" rIns="64290" bIns="32145">
            <a:spAutoFit/>
          </a:bodyPr>
          <a:lstStyle>
            <a:lvl1pPr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5146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29718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4290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38862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altLang="ko-KR" sz="844" dirty="0">
                <a:latin typeface="Nanum Gothic ExtraBold" charset="-127"/>
                <a:ea typeface="Nanum Gothic ExtraBold" charset="-127"/>
                <a:cs typeface="Nanum Gothic ExtraBold" charset="-127"/>
              </a:rPr>
              <a:t>2.</a:t>
            </a:r>
          </a:p>
          <a:p>
            <a:pPr algn="l">
              <a:lnSpc>
                <a:spcPct val="150000"/>
              </a:lnSpc>
            </a:pPr>
            <a:endParaRPr lang="en-US" altLang="ko-KR" sz="844" dirty="0">
              <a:latin typeface="Nanum Gothic ExtraBold" charset="-127"/>
              <a:ea typeface="Nanum Gothic ExtraBold" charset="-127"/>
              <a:cs typeface="Nanum Gothic ExtraBold" charset="-127"/>
            </a:endParaRPr>
          </a:p>
          <a:p>
            <a:pPr algn="l">
              <a:lnSpc>
                <a:spcPct val="150000"/>
              </a:lnSpc>
            </a:pPr>
            <a:r>
              <a:rPr lang="ko-KR" altLang="en-US" sz="844" dirty="0">
                <a:solidFill>
                  <a:schemeClr val="tx1"/>
                </a:solidFill>
                <a:latin typeface="Rix모던고딕 L" pitchFamily="18" charset="-127"/>
                <a:ea typeface="Rix모던고딕 L" pitchFamily="18" charset="-127"/>
              </a:rPr>
              <a:t>진행 점포</a:t>
            </a:r>
            <a:endParaRPr lang="en-US" altLang="ko-KR" sz="844" dirty="0">
              <a:solidFill>
                <a:schemeClr val="tx1"/>
              </a:solidFill>
              <a:latin typeface="Rix모던고딕 L" pitchFamily="18" charset="-127"/>
              <a:ea typeface="Rix모던고딕 L" pitchFamily="18" charset="-127"/>
            </a:endParaRPr>
          </a:p>
          <a:p>
            <a:pPr algn="l">
              <a:lnSpc>
                <a:spcPct val="150000"/>
              </a:lnSpc>
            </a:pPr>
            <a:r>
              <a:rPr lang="ko-KR" altLang="en-US" sz="844" dirty="0">
                <a:solidFill>
                  <a:schemeClr val="tx1"/>
                </a:solidFill>
                <a:latin typeface="Rix모던고딕 L" pitchFamily="18" charset="-127"/>
                <a:ea typeface="Rix모던고딕 L" pitchFamily="18" charset="-127"/>
              </a:rPr>
              <a:t>규모</a:t>
            </a:r>
            <a:endParaRPr lang="ko-KR" altLang="en-US" sz="844" b="0" dirty="0">
              <a:solidFill>
                <a:schemeClr val="tx1"/>
              </a:solidFill>
              <a:latin typeface="Rix모던고딕 L" pitchFamily="18" charset="-127"/>
              <a:ea typeface="Rix모던고딕 L" pitchFamily="18" charset="-127"/>
            </a:endParaRPr>
          </a:p>
          <a:p>
            <a:pPr algn="l">
              <a:lnSpc>
                <a:spcPct val="150000"/>
              </a:lnSpc>
            </a:pPr>
            <a:r>
              <a:rPr lang="ko-KR" altLang="en-US" sz="844" dirty="0">
                <a:solidFill>
                  <a:schemeClr val="tx1"/>
                </a:solidFill>
                <a:latin typeface="Rix모던고딕 L" pitchFamily="18" charset="-127"/>
                <a:ea typeface="Rix모던고딕 L" pitchFamily="18" charset="-127"/>
              </a:rPr>
              <a:t>장소</a:t>
            </a:r>
            <a:endParaRPr lang="ko-KR" altLang="en-US" sz="844" b="0" dirty="0">
              <a:solidFill>
                <a:schemeClr val="tx1"/>
              </a:solidFill>
              <a:latin typeface="Rix모던고딕 L" pitchFamily="18" charset="-127"/>
              <a:ea typeface="Rix모던고딕 L" pitchFamily="18" charset="-127"/>
            </a:endParaRPr>
          </a:p>
          <a:p>
            <a:pPr algn="l">
              <a:lnSpc>
                <a:spcPct val="150000"/>
              </a:lnSpc>
            </a:pPr>
            <a:r>
              <a:rPr lang="ko-KR" altLang="en-US" sz="844" dirty="0">
                <a:solidFill>
                  <a:schemeClr val="tx1"/>
                </a:solidFill>
                <a:latin typeface="Rix모던고딕 L" pitchFamily="18" charset="-127"/>
                <a:ea typeface="Rix모던고딕 L" pitchFamily="18" charset="-127"/>
              </a:rPr>
              <a:t>진행 기간</a:t>
            </a:r>
            <a:endParaRPr lang="ko-KR" altLang="en-US" sz="844" b="0" dirty="0">
              <a:solidFill>
                <a:schemeClr val="tx1"/>
              </a:solidFill>
              <a:latin typeface="Rix모던고딕 L" pitchFamily="18" charset="-127"/>
              <a:ea typeface="Rix모던고딕 L" pitchFamily="18" charset="-127"/>
            </a:endParaRPr>
          </a:p>
          <a:p>
            <a:pPr algn="l">
              <a:lnSpc>
                <a:spcPct val="150000"/>
              </a:lnSpc>
            </a:pPr>
            <a:r>
              <a:rPr lang="ko-KR" altLang="en-US" sz="844" dirty="0">
                <a:solidFill>
                  <a:schemeClr val="tx1"/>
                </a:solidFill>
                <a:latin typeface="Rix모던고딕 L" pitchFamily="18" charset="-127"/>
                <a:ea typeface="Rix모던고딕 L" pitchFamily="18" charset="-127"/>
              </a:rPr>
              <a:t>총 매출</a:t>
            </a:r>
            <a:r>
              <a:rPr lang="ko-KR" altLang="en-US" sz="844" b="0" dirty="0">
                <a:solidFill>
                  <a:schemeClr val="tx1"/>
                </a:solidFill>
                <a:latin typeface="Rix모던고딕 L" pitchFamily="18" charset="-127"/>
                <a:ea typeface="Rix모던고딕 L" pitchFamily="18" charset="-127"/>
              </a:rPr>
              <a:t> </a:t>
            </a:r>
          </a:p>
          <a:p>
            <a:pPr algn="l">
              <a:lnSpc>
                <a:spcPct val="150000"/>
              </a:lnSpc>
            </a:pPr>
            <a:r>
              <a:rPr lang="ko-KR" altLang="en-US" sz="844" dirty="0">
                <a:solidFill>
                  <a:schemeClr val="tx1"/>
                </a:solidFill>
                <a:latin typeface="Rix모던고딕 L" pitchFamily="18" charset="-127"/>
                <a:ea typeface="Rix모던고딕 L" pitchFamily="18" charset="-127"/>
              </a:rPr>
              <a:t>일 평균</a:t>
            </a:r>
            <a:endParaRPr lang="en-US" altLang="ko-KR" sz="844" b="0" dirty="0">
              <a:solidFill>
                <a:schemeClr val="tx1"/>
              </a:solidFill>
              <a:latin typeface="Rix모던고딕 L" pitchFamily="18" charset="-127"/>
              <a:ea typeface="Rix모던고딕 L" pitchFamily="18" charset="-127"/>
            </a:endParaRPr>
          </a:p>
        </p:txBody>
      </p:sp>
      <p:sp>
        <p:nvSpPr>
          <p:cNvPr id="61" name="TextBox 7"/>
          <p:cNvSpPr txBox="1">
            <a:spLocks noChangeArrowheads="1"/>
          </p:cNvSpPr>
          <p:nvPr/>
        </p:nvSpPr>
        <p:spPr bwMode="auto">
          <a:xfrm>
            <a:off x="6733420" y="573356"/>
            <a:ext cx="2008299" cy="1428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4290" tIns="32145" rIns="64290" bIns="32145">
            <a:spAutoFit/>
          </a:bodyPr>
          <a:lstStyle>
            <a:lvl1pPr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5146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29718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4290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38862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algn="l">
              <a:lnSpc>
                <a:spcPct val="150000"/>
              </a:lnSpc>
            </a:pPr>
            <a:endParaRPr lang="en-US" altLang="ko-KR" sz="844" b="0" dirty="0">
              <a:solidFill>
                <a:schemeClr val="tx1"/>
              </a:solidFill>
              <a:latin typeface="Rix모던고딕 L" pitchFamily="18" charset="-127"/>
              <a:ea typeface="Rix모던고딕 L" pitchFamily="18" charset="-127"/>
            </a:endParaRPr>
          </a:p>
          <a:p>
            <a:pPr algn="l">
              <a:lnSpc>
                <a:spcPct val="150000"/>
              </a:lnSpc>
            </a:pPr>
            <a:r>
              <a:rPr lang="en-US" altLang="ko-KR" sz="844" b="0" dirty="0">
                <a:solidFill>
                  <a:schemeClr val="tx1"/>
                </a:solidFill>
                <a:latin typeface="Rix모던고딕 L" pitchFamily="18" charset="-127"/>
                <a:ea typeface="Rix모던고딕 L" pitchFamily="18" charset="-127"/>
              </a:rPr>
              <a:t>-</a:t>
            </a:r>
          </a:p>
          <a:p>
            <a:pPr algn="l">
              <a:lnSpc>
                <a:spcPct val="150000"/>
              </a:lnSpc>
            </a:pPr>
            <a:r>
              <a:rPr lang="en-US" altLang="ko-KR" sz="844" b="0" dirty="0">
                <a:solidFill>
                  <a:schemeClr val="tx1"/>
                </a:solidFill>
                <a:latin typeface="Rix모던고딕 L" pitchFamily="18" charset="-127"/>
                <a:ea typeface="Rix모던고딕 L" pitchFamily="18" charset="-127"/>
              </a:rPr>
              <a:t>-</a:t>
            </a:r>
          </a:p>
          <a:p>
            <a:pPr algn="l">
              <a:lnSpc>
                <a:spcPct val="150000"/>
              </a:lnSpc>
            </a:pPr>
            <a:r>
              <a:rPr lang="en-US" altLang="ko-KR" sz="844" b="0" dirty="0">
                <a:solidFill>
                  <a:schemeClr val="tx1"/>
                </a:solidFill>
                <a:latin typeface="Rix모던고딕 L" pitchFamily="18" charset="-127"/>
                <a:ea typeface="Rix모던고딕 L" pitchFamily="18" charset="-127"/>
              </a:rPr>
              <a:t>-</a:t>
            </a:r>
          </a:p>
          <a:p>
            <a:pPr algn="l">
              <a:lnSpc>
                <a:spcPct val="150000"/>
              </a:lnSpc>
            </a:pPr>
            <a:r>
              <a:rPr lang="en-US" altLang="ko-KR" sz="844" b="0" dirty="0">
                <a:solidFill>
                  <a:schemeClr val="tx1"/>
                </a:solidFill>
                <a:latin typeface="Rix모던고딕 L" pitchFamily="18" charset="-127"/>
                <a:ea typeface="Rix모던고딕 L" pitchFamily="18" charset="-127"/>
              </a:rPr>
              <a:t>-</a:t>
            </a:r>
          </a:p>
          <a:p>
            <a:pPr algn="l">
              <a:lnSpc>
                <a:spcPct val="150000"/>
              </a:lnSpc>
            </a:pPr>
            <a:r>
              <a:rPr lang="en-US" altLang="ko-KR" sz="844" b="0" dirty="0">
                <a:solidFill>
                  <a:schemeClr val="tx1"/>
                </a:solidFill>
                <a:latin typeface="Rix모던고딕 L" pitchFamily="18" charset="-127"/>
                <a:ea typeface="Rix모던고딕 L" pitchFamily="18" charset="-127"/>
              </a:rPr>
              <a:t>-</a:t>
            </a:r>
          </a:p>
          <a:p>
            <a:pPr algn="l">
              <a:lnSpc>
                <a:spcPct val="150000"/>
              </a:lnSpc>
            </a:pPr>
            <a:r>
              <a:rPr lang="en-US" altLang="ko-KR" sz="844" b="0" dirty="0">
                <a:solidFill>
                  <a:schemeClr val="tx1"/>
                </a:solidFill>
                <a:latin typeface="Rix모던고딕 L" pitchFamily="18" charset="-127"/>
                <a:ea typeface="Rix모던고딕 L" pitchFamily="18" charset="-127"/>
              </a:rPr>
              <a:t>-</a:t>
            </a:r>
          </a:p>
        </p:txBody>
      </p:sp>
      <p:cxnSp>
        <p:nvCxnSpPr>
          <p:cNvPr id="62" name="직선 연결선[R] 61"/>
          <p:cNvCxnSpPr/>
          <p:nvPr/>
        </p:nvCxnSpPr>
        <p:spPr>
          <a:xfrm>
            <a:off x="6647383" y="394821"/>
            <a:ext cx="0" cy="5767816"/>
          </a:xfrm>
          <a:prstGeom prst="line">
            <a:avLst/>
          </a:prstGeom>
          <a:noFill/>
          <a:ln w="9525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63" name="TextBox 7"/>
          <p:cNvSpPr txBox="1">
            <a:spLocks noChangeArrowheads="1"/>
          </p:cNvSpPr>
          <p:nvPr/>
        </p:nvSpPr>
        <p:spPr bwMode="auto">
          <a:xfrm>
            <a:off x="2958415" y="2156264"/>
            <a:ext cx="578799" cy="16238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4290" tIns="32145" rIns="64290" bIns="32145">
            <a:spAutoFit/>
          </a:bodyPr>
          <a:lstStyle>
            <a:lvl1pPr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5146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29718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4290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38862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altLang="ko-KR" sz="844" dirty="0">
                <a:latin typeface="Nanum Gothic ExtraBold" charset="-127"/>
                <a:ea typeface="Nanum Gothic ExtraBold" charset="-127"/>
                <a:cs typeface="Nanum Gothic ExtraBold" charset="-127"/>
              </a:rPr>
              <a:t>3.</a:t>
            </a:r>
          </a:p>
          <a:p>
            <a:pPr algn="l">
              <a:lnSpc>
                <a:spcPct val="150000"/>
              </a:lnSpc>
            </a:pPr>
            <a:endParaRPr lang="en-US" altLang="ko-KR" sz="844" dirty="0">
              <a:latin typeface="Nanum Gothic ExtraBold" charset="-127"/>
              <a:ea typeface="Nanum Gothic ExtraBold" charset="-127"/>
              <a:cs typeface="Nanum Gothic ExtraBold" charset="-127"/>
            </a:endParaRPr>
          </a:p>
          <a:p>
            <a:pPr algn="l">
              <a:lnSpc>
                <a:spcPct val="150000"/>
              </a:lnSpc>
            </a:pPr>
            <a:r>
              <a:rPr lang="ko-KR" altLang="en-US" sz="844" dirty="0">
                <a:solidFill>
                  <a:schemeClr val="tx1"/>
                </a:solidFill>
                <a:latin typeface="Rix모던고딕 L" pitchFamily="18" charset="-127"/>
                <a:ea typeface="Rix모던고딕 L" pitchFamily="18" charset="-127"/>
              </a:rPr>
              <a:t>진행 점포</a:t>
            </a:r>
            <a:endParaRPr lang="en-US" altLang="ko-KR" sz="844" dirty="0">
              <a:solidFill>
                <a:schemeClr val="tx1"/>
              </a:solidFill>
              <a:latin typeface="Rix모던고딕 L" pitchFamily="18" charset="-127"/>
              <a:ea typeface="Rix모던고딕 L" pitchFamily="18" charset="-127"/>
            </a:endParaRPr>
          </a:p>
          <a:p>
            <a:pPr algn="l">
              <a:lnSpc>
                <a:spcPct val="150000"/>
              </a:lnSpc>
            </a:pPr>
            <a:r>
              <a:rPr lang="ko-KR" altLang="en-US" sz="844" dirty="0">
                <a:solidFill>
                  <a:schemeClr val="tx1"/>
                </a:solidFill>
                <a:latin typeface="Rix모던고딕 L" pitchFamily="18" charset="-127"/>
                <a:ea typeface="Rix모던고딕 L" pitchFamily="18" charset="-127"/>
              </a:rPr>
              <a:t>규모</a:t>
            </a:r>
            <a:endParaRPr lang="ko-KR" altLang="en-US" sz="844" b="0" dirty="0">
              <a:solidFill>
                <a:schemeClr val="tx1"/>
              </a:solidFill>
              <a:latin typeface="Rix모던고딕 L" pitchFamily="18" charset="-127"/>
              <a:ea typeface="Rix모던고딕 L" pitchFamily="18" charset="-127"/>
            </a:endParaRPr>
          </a:p>
          <a:p>
            <a:pPr algn="l">
              <a:lnSpc>
                <a:spcPct val="150000"/>
              </a:lnSpc>
            </a:pPr>
            <a:r>
              <a:rPr lang="ko-KR" altLang="en-US" sz="844" dirty="0">
                <a:solidFill>
                  <a:schemeClr val="tx1"/>
                </a:solidFill>
                <a:latin typeface="Rix모던고딕 L" pitchFamily="18" charset="-127"/>
                <a:ea typeface="Rix모던고딕 L" pitchFamily="18" charset="-127"/>
              </a:rPr>
              <a:t>장소</a:t>
            </a:r>
            <a:endParaRPr lang="ko-KR" altLang="en-US" sz="844" b="0" dirty="0">
              <a:solidFill>
                <a:schemeClr val="tx1"/>
              </a:solidFill>
              <a:latin typeface="Rix모던고딕 L" pitchFamily="18" charset="-127"/>
              <a:ea typeface="Rix모던고딕 L" pitchFamily="18" charset="-127"/>
            </a:endParaRPr>
          </a:p>
          <a:p>
            <a:pPr algn="l">
              <a:lnSpc>
                <a:spcPct val="150000"/>
              </a:lnSpc>
            </a:pPr>
            <a:r>
              <a:rPr lang="ko-KR" altLang="en-US" sz="844" dirty="0">
                <a:solidFill>
                  <a:schemeClr val="tx1"/>
                </a:solidFill>
                <a:latin typeface="Rix모던고딕 L" pitchFamily="18" charset="-127"/>
                <a:ea typeface="Rix모던고딕 L" pitchFamily="18" charset="-127"/>
              </a:rPr>
              <a:t>진행 기간</a:t>
            </a:r>
            <a:endParaRPr lang="ko-KR" altLang="en-US" sz="844" b="0" dirty="0">
              <a:solidFill>
                <a:schemeClr val="tx1"/>
              </a:solidFill>
              <a:latin typeface="Rix모던고딕 L" pitchFamily="18" charset="-127"/>
              <a:ea typeface="Rix모던고딕 L" pitchFamily="18" charset="-127"/>
            </a:endParaRPr>
          </a:p>
          <a:p>
            <a:pPr algn="l">
              <a:lnSpc>
                <a:spcPct val="150000"/>
              </a:lnSpc>
            </a:pPr>
            <a:r>
              <a:rPr lang="ko-KR" altLang="en-US" sz="844" dirty="0">
                <a:solidFill>
                  <a:schemeClr val="tx1"/>
                </a:solidFill>
                <a:latin typeface="Rix모던고딕 L" pitchFamily="18" charset="-127"/>
                <a:ea typeface="Rix모던고딕 L" pitchFamily="18" charset="-127"/>
              </a:rPr>
              <a:t>총 매출</a:t>
            </a:r>
            <a:r>
              <a:rPr lang="ko-KR" altLang="en-US" sz="844" b="0" dirty="0">
                <a:solidFill>
                  <a:schemeClr val="tx1"/>
                </a:solidFill>
                <a:latin typeface="Rix모던고딕 L" pitchFamily="18" charset="-127"/>
                <a:ea typeface="Rix모던고딕 L" pitchFamily="18" charset="-127"/>
              </a:rPr>
              <a:t> </a:t>
            </a:r>
          </a:p>
          <a:p>
            <a:pPr algn="l">
              <a:lnSpc>
                <a:spcPct val="150000"/>
              </a:lnSpc>
            </a:pPr>
            <a:r>
              <a:rPr lang="ko-KR" altLang="en-US" sz="844" dirty="0">
                <a:solidFill>
                  <a:schemeClr val="tx1"/>
                </a:solidFill>
                <a:latin typeface="Rix모던고딕 L" pitchFamily="18" charset="-127"/>
                <a:ea typeface="Rix모던고딕 L" pitchFamily="18" charset="-127"/>
              </a:rPr>
              <a:t>일 평균</a:t>
            </a:r>
            <a:endParaRPr lang="en-US" altLang="ko-KR" sz="844" b="0" dirty="0">
              <a:solidFill>
                <a:schemeClr val="tx1"/>
              </a:solidFill>
              <a:latin typeface="Rix모던고딕 L" pitchFamily="18" charset="-127"/>
              <a:ea typeface="Rix모던고딕 L" pitchFamily="18" charset="-127"/>
            </a:endParaRPr>
          </a:p>
        </p:txBody>
      </p:sp>
      <p:sp>
        <p:nvSpPr>
          <p:cNvPr id="64" name="TextBox 7"/>
          <p:cNvSpPr txBox="1">
            <a:spLocks noChangeArrowheads="1"/>
          </p:cNvSpPr>
          <p:nvPr/>
        </p:nvSpPr>
        <p:spPr bwMode="auto">
          <a:xfrm>
            <a:off x="3817549" y="2346581"/>
            <a:ext cx="2008299" cy="1428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4290" tIns="32145" rIns="64290" bIns="32145">
            <a:spAutoFit/>
          </a:bodyPr>
          <a:lstStyle>
            <a:lvl1pPr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5146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29718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4290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38862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algn="l">
              <a:lnSpc>
                <a:spcPct val="150000"/>
              </a:lnSpc>
            </a:pPr>
            <a:endParaRPr lang="en-US" altLang="ko-KR" sz="844" b="0" dirty="0">
              <a:solidFill>
                <a:schemeClr val="tx1"/>
              </a:solidFill>
              <a:latin typeface="Rix모던고딕 L" pitchFamily="18" charset="-127"/>
              <a:ea typeface="Rix모던고딕 L" pitchFamily="18" charset="-127"/>
            </a:endParaRPr>
          </a:p>
          <a:p>
            <a:pPr algn="l">
              <a:lnSpc>
                <a:spcPct val="150000"/>
              </a:lnSpc>
            </a:pPr>
            <a:r>
              <a:rPr lang="en-US" altLang="ko-KR" sz="844" b="0" dirty="0">
                <a:solidFill>
                  <a:schemeClr val="tx1"/>
                </a:solidFill>
                <a:latin typeface="Rix모던고딕 L" pitchFamily="18" charset="-127"/>
                <a:ea typeface="Rix모던고딕 L" pitchFamily="18" charset="-127"/>
              </a:rPr>
              <a:t>-</a:t>
            </a:r>
          </a:p>
          <a:p>
            <a:pPr algn="l">
              <a:lnSpc>
                <a:spcPct val="150000"/>
              </a:lnSpc>
            </a:pPr>
            <a:r>
              <a:rPr lang="en-US" altLang="ko-KR" sz="844" b="0" dirty="0">
                <a:solidFill>
                  <a:schemeClr val="tx1"/>
                </a:solidFill>
                <a:latin typeface="Rix모던고딕 L" pitchFamily="18" charset="-127"/>
                <a:ea typeface="Rix모던고딕 L" pitchFamily="18" charset="-127"/>
              </a:rPr>
              <a:t>-</a:t>
            </a:r>
          </a:p>
          <a:p>
            <a:pPr algn="l">
              <a:lnSpc>
                <a:spcPct val="150000"/>
              </a:lnSpc>
            </a:pPr>
            <a:r>
              <a:rPr lang="en-US" altLang="ko-KR" sz="844" b="0" dirty="0">
                <a:solidFill>
                  <a:schemeClr val="tx1"/>
                </a:solidFill>
                <a:latin typeface="Rix모던고딕 L" pitchFamily="18" charset="-127"/>
                <a:ea typeface="Rix모던고딕 L" pitchFamily="18" charset="-127"/>
              </a:rPr>
              <a:t>-</a:t>
            </a:r>
          </a:p>
          <a:p>
            <a:pPr algn="l">
              <a:lnSpc>
                <a:spcPct val="150000"/>
              </a:lnSpc>
            </a:pPr>
            <a:r>
              <a:rPr lang="en-US" altLang="ko-KR" sz="844" b="0" dirty="0">
                <a:solidFill>
                  <a:schemeClr val="tx1"/>
                </a:solidFill>
                <a:latin typeface="Rix모던고딕 L" pitchFamily="18" charset="-127"/>
                <a:ea typeface="Rix모던고딕 L" pitchFamily="18" charset="-127"/>
              </a:rPr>
              <a:t>-</a:t>
            </a:r>
          </a:p>
          <a:p>
            <a:pPr algn="l">
              <a:lnSpc>
                <a:spcPct val="150000"/>
              </a:lnSpc>
            </a:pPr>
            <a:r>
              <a:rPr lang="en-US" altLang="ko-KR" sz="844" b="0" dirty="0">
                <a:solidFill>
                  <a:schemeClr val="tx1"/>
                </a:solidFill>
                <a:latin typeface="Rix모던고딕 L" pitchFamily="18" charset="-127"/>
                <a:ea typeface="Rix모던고딕 L" pitchFamily="18" charset="-127"/>
              </a:rPr>
              <a:t>-</a:t>
            </a:r>
          </a:p>
          <a:p>
            <a:pPr algn="l">
              <a:lnSpc>
                <a:spcPct val="150000"/>
              </a:lnSpc>
            </a:pPr>
            <a:r>
              <a:rPr lang="en-US" altLang="ko-KR" sz="844" b="0" dirty="0">
                <a:solidFill>
                  <a:schemeClr val="tx1"/>
                </a:solidFill>
                <a:latin typeface="Rix모던고딕 L" pitchFamily="18" charset="-127"/>
                <a:ea typeface="Rix모던고딕 L" pitchFamily="18" charset="-127"/>
              </a:rPr>
              <a:t>-</a:t>
            </a:r>
          </a:p>
        </p:txBody>
      </p:sp>
      <p:sp>
        <p:nvSpPr>
          <p:cNvPr id="66" name="TextBox 7"/>
          <p:cNvSpPr txBox="1">
            <a:spLocks noChangeArrowheads="1"/>
          </p:cNvSpPr>
          <p:nvPr/>
        </p:nvSpPr>
        <p:spPr bwMode="auto">
          <a:xfrm>
            <a:off x="5874286" y="2156264"/>
            <a:ext cx="578797" cy="16238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4290" tIns="32145" rIns="64290" bIns="32145">
            <a:spAutoFit/>
          </a:bodyPr>
          <a:lstStyle>
            <a:lvl1pPr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5146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29718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4290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38862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altLang="ko-KR" sz="844" dirty="0">
                <a:latin typeface="Nanum Gothic ExtraBold" charset="-127"/>
                <a:ea typeface="Nanum Gothic ExtraBold" charset="-127"/>
                <a:cs typeface="Nanum Gothic ExtraBold" charset="-127"/>
              </a:rPr>
              <a:t>4.</a:t>
            </a:r>
          </a:p>
          <a:p>
            <a:pPr algn="l">
              <a:lnSpc>
                <a:spcPct val="150000"/>
              </a:lnSpc>
            </a:pPr>
            <a:endParaRPr lang="en-US" altLang="ko-KR" sz="844" dirty="0">
              <a:latin typeface="Nanum Gothic ExtraBold" charset="-127"/>
              <a:ea typeface="Nanum Gothic ExtraBold" charset="-127"/>
              <a:cs typeface="Nanum Gothic ExtraBold" charset="-127"/>
            </a:endParaRPr>
          </a:p>
          <a:p>
            <a:pPr algn="l">
              <a:lnSpc>
                <a:spcPct val="150000"/>
              </a:lnSpc>
            </a:pPr>
            <a:r>
              <a:rPr lang="ko-KR" altLang="en-US" sz="844" dirty="0">
                <a:solidFill>
                  <a:schemeClr val="tx1"/>
                </a:solidFill>
                <a:latin typeface="Rix모던고딕 L" pitchFamily="18" charset="-127"/>
                <a:ea typeface="Rix모던고딕 L" pitchFamily="18" charset="-127"/>
              </a:rPr>
              <a:t>진행 점포</a:t>
            </a:r>
            <a:endParaRPr lang="en-US" altLang="ko-KR" sz="844" dirty="0">
              <a:solidFill>
                <a:schemeClr val="tx1"/>
              </a:solidFill>
              <a:latin typeface="Rix모던고딕 L" pitchFamily="18" charset="-127"/>
              <a:ea typeface="Rix모던고딕 L" pitchFamily="18" charset="-127"/>
            </a:endParaRPr>
          </a:p>
          <a:p>
            <a:pPr algn="l">
              <a:lnSpc>
                <a:spcPct val="150000"/>
              </a:lnSpc>
            </a:pPr>
            <a:r>
              <a:rPr lang="ko-KR" altLang="en-US" sz="844" dirty="0">
                <a:solidFill>
                  <a:schemeClr val="tx1"/>
                </a:solidFill>
                <a:latin typeface="Rix모던고딕 L" pitchFamily="18" charset="-127"/>
                <a:ea typeface="Rix모던고딕 L" pitchFamily="18" charset="-127"/>
              </a:rPr>
              <a:t>규모</a:t>
            </a:r>
            <a:endParaRPr lang="ko-KR" altLang="en-US" sz="844" b="0" dirty="0">
              <a:solidFill>
                <a:schemeClr val="tx1"/>
              </a:solidFill>
              <a:latin typeface="Rix모던고딕 L" pitchFamily="18" charset="-127"/>
              <a:ea typeface="Rix모던고딕 L" pitchFamily="18" charset="-127"/>
            </a:endParaRPr>
          </a:p>
          <a:p>
            <a:pPr algn="l">
              <a:lnSpc>
                <a:spcPct val="150000"/>
              </a:lnSpc>
            </a:pPr>
            <a:r>
              <a:rPr lang="ko-KR" altLang="en-US" sz="844" dirty="0">
                <a:solidFill>
                  <a:schemeClr val="tx1"/>
                </a:solidFill>
                <a:latin typeface="Rix모던고딕 L" pitchFamily="18" charset="-127"/>
                <a:ea typeface="Rix모던고딕 L" pitchFamily="18" charset="-127"/>
              </a:rPr>
              <a:t>장소</a:t>
            </a:r>
            <a:endParaRPr lang="ko-KR" altLang="en-US" sz="844" b="0" dirty="0">
              <a:solidFill>
                <a:schemeClr val="tx1"/>
              </a:solidFill>
              <a:latin typeface="Rix모던고딕 L" pitchFamily="18" charset="-127"/>
              <a:ea typeface="Rix모던고딕 L" pitchFamily="18" charset="-127"/>
            </a:endParaRPr>
          </a:p>
          <a:p>
            <a:pPr algn="l">
              <a:lnSpc>
                <a:spcPct val="150000"/>
              </a:lnSpc>
            </a:pPr>
            <a:r>
              <a:rPr lang="ko-KR" altLang="en-US" sz="844" dirty="0">
                <a:solidFill>
                  <a:schemeClr val="tx1"/>
                </a:solidFill>
                <a:latin typeface="Rix모던고딕 L" pitchFamily="18" charset="-127"/>
                <a:ea typeface="Rix모던고딕 L" pitchFamily="18" charset="-127"/>
              </a:rPr>
              <a:t>진행 기간</a:t>
            </a:r>
            <a:endParaRPr lang="ko-KR" altLang="en-US" sz="844" b="0" dirty="0">
              <a:solidFill>
                <a:schemeClr val="tx1"/>
              </a:solidFill>
              <a:latin typeface="Rix모던고딕 L" pitchFamily="18" charset="-127"/>
              <a:ea typeface="Rix모던고딕 L" pitchFamily="18" charset="-127"/>
            </a:endParaRPr>
          </a:p>
          <a:p>
            <a:pPr algn="l">
              <a:lnSpc>
                <a:spcPct val="150000"/>
              </a:lnSpc>
            </a:pPr>
            <a:r>
              <a:rPr lang="ko-KR" altLang="en-US" sz="844" dirty="0">
                <a:solidFill>
                  <a:schemeClr val="tx1"/>
                </a:solidFill>
                <a:latin typeface="Rix모던고딕 L" pitchFamily="18" charset="-127"/>
                <a:ea typeface="Rix모던고딕 L" pitchFamily="18" charset="-127"/>
              </a:rPr>
              <a:t>총 매출</a:t>
            </a:r>
            <a:r>
              <a:rPr lang="ko-KR" altLang="en-US" sz="844" b="0" dirty="0">
                <a:solidFill>
                  <a:schemeClr val="tx1"/>
                </a:solidFill>
                <a:latin typeface="Rix모던고딕 L" pitchFamily="18" charset="-127"/>
                <a:ea typeface="Rix모던고딕 L" pitchFamily="18" charset="-127"/>
              </a:rPr>
              <a:t> </a:t>
            </a:r>
          </a:p>
          <a:p>
            <a:pPr algn="l">
              <a:lnSpc>
                <a:spcPct val="150000"/>
              </a:lnSpc>
            </a:pPr>
            <a:r>
              <a:rPr lang="ko-KR" altLang="en-US" sz="844" dirty="0">
                <a:solidFill>
                  <a:schemeClr val="tx1"/>
                </a:solidFill>
                <a:latin typeface="Rix모던고딕 L" pitchFamily="18" charset="-127"/>
                <a:ea typeface="Rix모던고딕 L" pitchFamily="18" charset="-127"/>
              </a:rPr>
              <a:t>일 평균</a:t>
            </a:r>
            <a:endParaRPr lang="en-US" altLang="ko-KR" sz="844" b="0" dirty="0">
              <a:solidFill>
                <a:schemeClr val="tx1"/>
              </a:solidFill>
              <a:latin typeface="Rix모던고딕 L" pitchFamily="18" charset="-127"/>
              <a:ea typeface="Rix모던고딕 L" pitchFamily="18" charset="-127"/>
            </a:endParaRPr>
          </a:p>
        </p:txBody>
      </p:sp>
      <p:sp>
        <p:nvSpPr>
          <p:cNvPr id="67" name="TextBox 7"/>
          <p:cNvSpPr txBox="1">
            <a:spLocks noChangeArrowheads="1"/>
          </p:cNvSpPr>
          <p:nvPr/>
        </p:nvSpPr>
        <p:spPr bwMode="auto">
          <a:xfrm>
            <a:off x="6733420" y="2346581"/>
            <a:ext cx="2008299" cy="1428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4290" tIns="32145" rIns="64290" bIns="32145">
            <a:spAutoFit/>
          </a:bodyPr>
          <a:lstStyle>
            <a:lvl1pPr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5146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29718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4290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38862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algn="l">
              <a:lnSpc>
                <a:spcPct val="150000"/>
              </a:lnSpc>
            </a:pPr>
            <a:endParaRPr lang="en-US" altLang="ko-KR" sz="844" b="0" dirty="0">
              <a:solidFill>
                <a:schemeClr val="tx1"/>
              </a:solidFill>
              <a:latin typeface="Rix모던고딕 L" pitchFamily="18" charset="-127"/>
              <a:ea typeface="Rix모던고딕 L" pitchFamily="18" charset="-127"/>
            </a:endParaRPr>
          </a:p>
          <a:p>
            <a:pPr algn="l">
              <a:lnSpc>
                <a:spcPct val="150000"/>
              </a:lnSpc>
            </a:pPr>
            <a:r>
              <a:rPr lang="en-US" altLang="ko-KR" sz="844" b="0" dirty="0">
                <a:solidFill>
                  <a:schemeClr val="tx1"/>
                </a:solidFill>
                <a:latin typeface="Rix모던고딕 L" pitchFamily="18" charset="-127"/>
                <a:ea typeface="Rix모던고딕 L" pitchFamily="18" charset="-127"/>
              </a:rPr>
              <a:t>-</a:t>
            </a:r>
          </a:p>
          <a:p>
            <a:pPr algn="l">
              <a:lnSpc>
                <a:spcPct val="150000"/>
              </a:lnSpc>
            </a:pPr>
            <a:r>
              <a:rPr lang="en-US" altLang="ko-KR" sz="844" b="0" dirty="0">
                <a:solidFill>
                  <a:schemeClr val="tx1"/>
                </a:solidFill>
                <a:latin typeface="Rix모던고딕 L" pitchFamily="18" charset="-127"/>
                <a:ea typeface="Rix모던고딕 L" pitchFamily="18" charset="-127"/>
              </a:rPr>
              <a:t>-</a:t>
            </a:r>
          </a:p>
          <a:p>
            <a:pPr algn="l">
              <a:lnSpc>
                <a:spcPct val="150000"/>
              </a:lnSpc>
            </a:pPr>
            <a:r>
              <a:rPr lang="en-US" altLang="ko-KR" sz="844" b="0" dirty="0">
                <a:solidFill>
                  <a:schemeClr val="tx1"/>
                </a:solidFill>
                <a:latin typeface="Rix모던고딕 L" pitchFamily="18" charset="-127"/>
                <a:ea typeface="Rix모던고딕 L" pitchFamily="18" charset="-127"/>
              </a:rPr>
              <a:t>-</a:t>
            </a:r>
          </a:p>
          <a:p>
            <a:pPr algn="l">
              <a:lnSpc>
                <a:spcPct val="150000"/>
              </a:lnSpc>
            </a:pPr>
            <a:r>
              <a:rPr lang="en-US" altLang="ko-KR" sz="844" b="0" dirty="0">
                <a:solidFill>
                  <a:schemeClr val="tx1"/>
                </a:solidFill>
                <a:latin typeface="Rix모던고딕 L" pitchFamily="18" charset="-127"/>
                <a:ea typeface="Rix모던고딕 L" pitchFamily="18" charset="-127"/>
              </a:rPr>
              <a:t>-</a:t>
            </a:r>
          </a:p>
          <a:p>
            <a:pPr algn="l">
              <a:lnSpc>
                <a:spcPct val="150000"/>
              </a:lnSpc>
            </a:pPr>
            <a:r>
              <a:rPr lang="en-US" altLang="ko-KR" sz="844" b="0" dirty="0">
                <a:solidFill>
                  <a:schemeClr val="tx1"/>
                </a:solidFill>
                <a:latin typeface="Rix모던고딕 L" pitchFamily="18" charset="-127"/>
                <a:ea typeface="Rix모던고딕 L" pitchFamily="18" charset="-127"/>
              </a:rPr>
              <a:t>-</a:t>
            </a:r>
          </a:p>
          <a:p>
            <a:pPr algn="l">
              <a:lnSpc>
                <a:spcPct val="150000"/>
              </a:lnSpc>
            </a:pPr>
            <a:r>
              <a:rPr lang="en-US" altLang="ko-KR" sz="844" b="0" dirty="0">
                <a:solidFill>
                  <a:schemeClr val="tx1"/>
                </a:solidFill>
                <a:latin typeface="Rix모던고딕 L" pitchFamily="18" charset="-127"/>
                <a:ea typeface="Rix모던고딕 L" pitchFamily="18" charset="-127"/>
              </a:rPr>
              <a:t>-</a:t>
            </a:r>
          </a:p>
        </p:txBody>
      </p:sp>
      <p:sp>
        <p:nvSpPr>
          <p:cNvPr id="69" name="TextBox 7"/>
          <p:cNvSpPr txBox="1">
            <a:spLocks noChangeArrowheads="1"/>
          </p:cNvSpPr>
          <p:nvPr/>
        </p:nvSpPr>
        <p:spPr bwMode="auto">
          <a:xfrm>
            <a:off x="2958415" y="4159451"/>
            <a:ext cx="659642" cy="16238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4290" tIns="32145" rIns="64290" bIns="32145">
            <a:spAutoFit/>
          </a:bodyPr>
          <a:lstStyle>
            <a:lvl1pPr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5146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29718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4290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38862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altLang="ko-KR" sz="844" dirty="0">
                <a:latin typeface="Nanum Gothic ExtraBold" charset="-127"/>
                <a:ea typeface="Nanum Gothic ExtraBold" charset="-127"/>
                <a:cs typeface="Nanum Gothic ExtraBold" charset="-127"/>
              </a:rPr>
              <a:t>5.</a:t>
            </a:r>
          </a:p>
          <a:p>
            <a:pPr algn="l">
              <a:lnSpc>
                <a:spcPct val="150000"/>
              </a:lnSpc>
            </a:pPr>
            <a:endParaRPr lang="en-US" altLang="ko-KR" sz="844" dirty="0">
              <a:latin typeface="Nanum Gothic ExtraBold" charset="-127"/>
              <a:ea typeface="Nanum Gothic ExtraBold" charset="-127"/>
              <a:cs typeface="Nanum Gothic ExtraBold" charset="-127"/>
            </a:endParaRPr>
          </a:p>
          <a:p>
            <a:pPr algn="l">
              <a:lnSpc>
                <a:spcPct val="150000"/>
              </a:lnSpc>
            </a:pPr>
            <a:r>
              <a:rPr lang="ko-KR" altLang="en-US" sz="844" dirty="0">
                <a:solidFill>
                  <a:schemeClr val="tx1"/>
                </a:solidFill>
                <a:latin typeface="Rix모던고딕 L" pitchFamily="18" charset="-127"/>
                <a:ea typeface="Rix모던고딕 L" pitchFamily="18" charset="-127"/>
              </a:rPr>
              <a:t>진행 점포</a:t>
            </a:r>
            <a:endParaRPr lang="en-US" altLang="ko-KR" sz="844" dirty="0">
              <a:solidFill>
                <a:schemeClr val="tx1"/>
              </a:solidFill>
              <a:latin typeface="Rix모던고딕 L" pitchFamily="18" charset="-127"/>
              <a:ea typeface="Rix모던고딕 L" pitchFamily="18" charset="-127"/>
            </a:endParaRPr>
          </a:p>
          <a:p>
            <a:pPr algn="l">
              <a:lnSpc>
                <a:spcPct val="150000"/>
              </a:lnSpc>
            </a:pPr>
            <a:r>
              <a:rPr lang="ko-KR" altLang="en-US" sz="844" dirty="0">
                <a:solidFill>
                  <a:schemeClr val="tx1"/>
                </a:solidFill>
                <a:latin typeface="Rix모던고딕 L" pitchFamily="18" charset="-127"/>
                <a:ea typeface="Rix모던고딕 L" pitchFamily="18" charset="-127"/>
              </a:rPr>
              <a:t>규모</a:t>
            </a:r>
            <a:endParaRPr lang="ko-KR" altLang="en-US" sz="844" b="0" dirty="0">
              <a:solidFill>
                <a:schemeClr val="tx1"/>
              </a:solidFill>
              <a:latin typeface="Rix모던고딕 L" pitchFamily="18" charset="-127"/>
              <a:ea typeface="Rix모던고딕 L" pitchFamily="18" charset="-127"/>
            </a:endParaRPr>
          </a:p>
          <a:p>
            <a:pPr algn="l">
              <a:lnSpc>
                <a:spcPct val="150000"/>
              </a:lnSpc>
            </a:pPr>
            <a:r>
              <a:rPr lang="ko-KR" altLang="en-US" sz="844" dirty="0">
                <a:solidFill>
                  <a:schemeClr val="tx1"/>
                </a:solidFill>
                <a:latin typeface="Rix모던고딕 L" pitchFamily="18" charset="-127"/>
                <a:ea typeface="Rix모던고딕 L" pitchFamily="18" charset="-127"/>
              </a:rPr>
              <a:t>장소</a:t>
            </a:r>
            <a:endParaRPr lang="ko-KR" altLang="en-US" sz="844" b="0" dirty="0">
              <a:solidFill>
                <a:schemeClr val="tx1"/>
              </a:solidFill>
              <a:latin typeface="Rix모던고딕 L" pitchFamily="18" charset="-127"/>
              <a:ea typeface="Rix모던고딕 L" pitchFamily="18" charset="-127"/>
            </a:endParaRPr>
          </a:p>
          <a:p>
            <a:pPr algn="l">
              <a:lnSpc>
                <a:spcPct val="150000"/>
              </a:lnSpc>
            </a:pPr>
            <a:r>
              <a:rPr lang="ko-KR" altLang="en-US" sz="844" dirty="0">
                <a:solidFill>
                  <a:schemeClr val="tx1"/>
                </a:solidFill>
                <a:latin typeface="Rix모던고딕 L" pitchFamily="18" charset="-127"/>
                <a:ea typeface="Rix모던고딕 L" pitchFamily="18" charset="-127"/>
              </a:rPr>
              <a:t>진행 기간</a:t>
            </a:r>
            <a:endParaRPr lang="ko-KR" altLang="en-US" sz="844" b="0" dirty="0">
              <a:solidFill>
                <a:schemeClr val="tx1"/>
              </a:solidFill>
              <a:latin typeface="Rix모던고딕 L" pitchFamily="18" charset="-127"/>
              <a:ea typeface="Rix모던고딕 L" pitchFamily="18" charset="-127"/>
            </a:endParaRPr>
          </a:p>
          <a:p>
            <a:pPr algn="l">
              <a:lnSpc>
                <a:spcPct val="150000"/>
              </a:lnSpc>
            </a:pPr>
            <a:r>
              <a:rPr lang="ko-KR" altLang="en-US" sz="844" dirty="0">
                <a:solidFill>
                  <a:schemeClr val="tx1"/>
                </a:solidFill>
                <a:latin typeface="Rix모던고딕 L" pitchFamily="18" charset="-127"/>
                <a:ea typeface="Rix모던고딕 L" pitchFamily="18" charset="-127"/>
              </a:rPr>
              <a:t>총 매출</a:t>
            </a:r>
            <a:r>
              <a:rPr lang="ko-KR" altLang="en-US" sz="844" b="0" dirty="0">
                <a:solidFill>
                  <a:schemeClr val="tx1"/>
                </a:solidFill>
                <a:latin typeface="Rix모던고딕 L" pitchFamily="18" charset="-127"/>
                <a:ea typeface="Rix모던고딕 L" pitchFamily="18" charset="-127"/>
              </a:rPr>
              <a:t> </a:t>
            </a:r>
          </a:p>
          <a:p>
            <a:pPr algn="l">
              <a:lnSpc>
                <a:spcPct val="150000"/>
              </a:lnSpc>
            </a:pPr>
            <a:r>
              <a:rPr lang="ko-KR" altLang="en-US" sz="844" dirty="0">
                <a:solidFill>
                  <a:schemeClr val="tx1"/>
                </a:solidFill>
                <a:latin typeface="Rix모던고딕 L" pitchFamily="18" charset="-127"/>
                <a:ea typeface="Rix모던고딕 L" pitchFamily="18" charset="-127"/>
              </a:rPr>
              <a:t>일 평균</a:t>
            </a:r>
            <a:endParaRPr lang="en-US" altLang="ko-KR" sz="844" b="0" dirty="0">
              <a:solidFill>
                <a:schemeClr val="tx1"/>
              </a:solidFill>
              <a:latin typeface="Rix모던고딕 L" pitchFamily="18" charset="-127"/>
              <a:ea typeface="Rix모던고딕 L" pitchFamily="18" charset="-127"/>
            </a:endParaRPr>
          </a:p>
        </p:txBody>
      </p:sp>
      <p:sp>
        <p:nvSpPr>
          <p:cNvPr id="70" name="TextBox 7"/>
          <p:cNvSpPr txBox="1">
            <a:spLocks noChangeArrowheads="1"/>
          </p:cNvSpPr>
          <p:nvPr/>
        </p:nvSpPr>
        <p:spPr bwMode="auto">
          <a:xfrm>
            <a:off x="3817549" y="4349768"/>
            <a:ext cx="2008299" cy="1428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4290" tIns="32145" rIns="64290" bIns="32145">
            <a:spAutoFit/>
          </a:bodyPr>
          <a:lstStyle>
            <a:lvl1pPr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5146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29718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4290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38862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algn="l">
              <a:lnSpc>
                <a:spcPct val="150000"/>
              </a:lnSpc>
            </a:pPr>
            <a:endParaRPr lang="en-US" altLang="ko-KR" sz="844" b="0" dirty="0">
              <a:solidFill>
                <a:schemeClr val="tx1"/>
              </a:solidFill>
              <a:latin typeface="Rix모던고딕 L" pitchFamily="18" charset="-127"/>
              <a:ea typeface="Rix모던고딕 L" pitchFamily="18" charset="-127"/>
            </a:endParaRPr>
          </a:p>
          <a:p>
            <a:pPr algn="l">
              <a:lnSpc>
                <a:spcPct val="150000"/>
              </a:lnSpc>
            </a:pPr>
            <a:r>
              <a:rPr lang="en-US" altLang="ko-KR" sz="844" b="0" dirty="0">
                <a:solidFill>
                  <a:schemeClr val="tx1"/>
                </a:solidFill>
                <a:latin typeface="Rix모던고딕 L" pitchFamily="18" charset="-127"/>
                <a:ea typeface="Rix모던고딕 L" pitchFamily="18" charset="-127"/>
              </a:rPr>
              <a:t>-</a:t>
            </a:r>
          </a:p>
          <a:p>
            <a:pPr algn="l">
              <a:lnSpc>
                <a:spcPct val="150000"/>
              </a:lnSpc>
            </a:pPr>
            <a:r>
              <a:rPr lang="en-US" altLang="ko-KR" sz="844" b="0" dirty="0">
                <a:solidFill>
                  <a:schemeClr val="tx1"/>
                </a:solidFill>
                <a:latin typeface="Rix모던고딕 L" pitchFamily="18" charset="-127"/>
                <a:ea typeface="Rix모던고딕 L" pitchFamily="18" charset="-127"/>
              </a:rPr>
              <a:t>-</a:t>
            </a:r>
          </a:p>
          <a:p>
            <a:pPr algn="l">
              <a:lnSpc>
                <a:spcPct val="150000"/>
              </a:lnSpc>
            </a:pPr>
            <a:r>
              <a:rPr lang="en-US" altLang="ko-KR" sz="844" b="0" dirty="0">
                <a:solidFill>
                  <a:schemeClr val="tx1"/>
                </a:solidFill>
                <a:latin typeface="Rix모던고딕 L" pitchFamily="18" charset="-127"/>
                <a:ea typeface="Rix모던고딕 L" pitchFamily="18" charset="-127"/>
              </a:rPr>
              <a:t>-</a:t>
            </a:r>
          </a:p>
          <a:p>
            <a:pPr algn="l">
              <a:lnSpc>
                <a:spcPct val="150000"/>
              </a:lnSpc>
            </a:pPr>
            <a:r>
              <a:rPr lang="en-US" altLang="ko-KR" sz="844" b="0" dirty="0">
                <a:solidFill>
                  <a:schemeClr val="tx1"/>
                </a:solidFill>
                <a:latin typeface="Rix모던고딕 L" pitchFamily="18" charset="-127"/>
                <a:ea typeface="Rix모던고딕 L" pitchFamily="18" charset="-127"/>
              </a:rPr>
              <a:t>-</a:t>
            </a:r>
          </a:p>
          <a:p>
            <a:pPr algn="l">
              <a:lnSpc>
                <a:spcPct val="150000"/>
              </a:lnSpc>
            </a:pPr>
            <a:r>
              <a:rPr lang="en-US" altLang="ko-KR" sz="844" b="0" dirty="0">
                <a:solidFill>
                  <a:schemeClr val="tx1"/>
                </a:solidFill>
                <a:latin typeface="Rix모던고딕 L" pitchFamily="18" charset="-127"/>
                <a:ea typeface="Rix모던고딕 L" pitchFamily="18" charset="-127"/>
              </a:rPr>
              <a:t>-</a:t>
            </a:r>
          </a:p>
          <a:p>
            <a:pPr algn="l">
              <a:lnSpc>
                <a:spcPct val="150000"/>
              </a:lnSpc>
            </a:pPr>
            <a:r>
              <a:rPr lang="en-US" altLang="ko-KR" sz="844" b="0" dirty="0">
                <a:solidFill>
                  <a:schemeClr val="tx1"/>
                </a:solidFill>
                <a:latin typeface="Rix모던고딕 L" pitchFamily="18" charset="-127"/>
                <a:ea typeface="Rix모던고딕 L" pitchFamily="18" charset="-127"/>
              </a:rPr>
              <a:t>-</a:t>
            </a:r>
          </a:p>
        </p:txBody>
      </p:sp>
      <p:sp>
        <p:nvSpPr>
          <p:cNvPr id="72" name="TextBox 7"/>
          <p:cNvSpPr txBox="1">
            <a:spLocks noChangeArrowheads="1"/>
          </p:cNvSpPr>
          <p:nvPr/>
        </p:nvSpPr>
        <p:spPr bwMode="auto">
          <a:xfrm>
            <a:off x="5874286" y="4159451"/>
            <a:ext cx="578797" cy="16238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4290" tIns="32145" rIns="64290" bIns="32145">
            <a:spAutoFit/>
          </a:bodyPr>
          <a:lstStyle>
            <a:lvl1pPr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5146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29718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4290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38862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altLang="ko-KR" sz="844" dirty="0">
                <a:latin typeface="Nanum Gothic ExtraBold" charset="-127"/>
                <a:ea typeface="Nanum Gothic ExtraBold" charset="-127"/>
                <a:cs typeface="Nanum Gothic ExtraBold" charset="-127"/>
              </a:rPr>
              <a:t>6.</a:t>
            </a:r>
          </a:p>
          <a:p>
            <a:pPr algn="l">
              <a:lnSpc>
                <a:spcPct val="150000"/>
              </a:lnSpc>
            </a:pPr>
            <a:endParaRPr lang="en-US" altLang="ko-KR" sz="844" dirty="0">
              <a:latin typeface="Nanum Gothic ExtraBold" charset="-127"/>
              <a:ea typeface="Nanum Gothic ExtraBold" charset="-127"/>
              <a:cs typeface="Nanum Gothic ExtraBold" charset="-127"/>
            </a:endParaRPr>
          </a:p>
          <a:p>
            <a:pPr algn="l">
              <a:lnSpc>
                <a:spcPct val="150000"/>
              </a:lnSpc>
            </a:pPr>
            <a:r>
              <a:rPr lang="ko-KR" altLang="en-US" sz="844" dirty="0">
                <a:solidFill>
                  <a:schemeClr val="tx1"/>
                </a:solidFill>
                <a:latin typeface="Rix모던고딕 L" pitchFamily="18" charset="-127"/>
                <a:ea typeface="Rix모던고딕 L" pitchFamily="18" charset="-127"/>
              </a:rPr>
              <a:t>진행 점포</a:t>
            </a:r>
            <a:endParaRPr lang="en-US" altLang="ko-KR" sz="844" dirty="0">
              <a:solidFill>
                <a:schemeClr val="tx1"/>
              </a:solidFill>
              <a:latin typeface="Rix모던고딕 L" pitchFamily="18" charset="-127"/>
              <a:ea typeface="Rix모던고딕 L" pitchFamily="18" charset="-127"/>
            </a:endParaRPr>
          </a:p>
          <a:p>
            <a:pPr algn="l">
              <a:lnSpc>
                <a:spcPct val="150000"/>
              </a:lnSpc>
            </a:pPr>
            <a:r>
              <a:rPr lang="ko-KR" altLang="en-US" sz="844" dirty="0">
                <a:solidFill>
                  <a:schemeClr val="tx1"/>
                </a:solidFill>
                <a:latin typeface="Rix모던고딕 L" pitchFamily="18" charset="-127"/>
                <a:ea typeface="Rix모던고딕 L" pitchFamily="18" charset="-127"/>
              </a:rPr>
              <a:t>규모</a:t>
            </a:r>
            <a:endParaRPr lang="ko-KR" altLang="en-US" sz="844" b="0" dirty="0">
              <a:solidFill>
                <a:schemeClr val="tx1"/>
              </a:solidFill>
              <a:latin typeface="Rix모던고딕 L" pitchFamily="18" charset="-127"/>
              <a:ea typeface="Rix모던고딕 L" pitchFamily="18" charset="-127"/>
            </a:endParaRPr>
          </a:p>
          <a:p>
            <a:pPr algn="l">
              <a:lnSpc>
                <a:spcPct val="150000"/>
              </a:lnSpc>
            </a:pPr>
            <a:r>
              <a:rPr lang="ko-KR" altLang="en-US" sz="844" dirty="0">
                <a:solidFill>
                  <a:schemeClr val="tx1"/>
                </a:solidFill>
                <a:latin typeface="Rix모던고딕 L" pitchFamily="18" charset="-127"/>
                <a:ea typeface="Rix모던고딕 L" pitchFamily="18" charset="-127"/>
              </a:rPr>
              <a:t>장소</a:t>
            </a:r>
            <a:endParaRPr lang="ko-KR" altLang="en-US" sz="844" b="0" dirty="0">
              <a:solidFill>
                <a:schemeClr val="tx1"/>
              </a:solidFill>
              <a:latin typeface="Rix모던고딕 L" pitchFamily="18" charset="-127"/>
              <a:ea typeface="Rix모던고딕 L" pitchFamily="18" charset="-127"/>
            </a:endParaRPr>
          </a:p>
          <a:p>
            <a:pPr algn="l">
              <a:lnSpc>
                <a:spcPct val="150000"/>
              </a:lnSpc>
            </a:pPr>
            <a:r>
              <a:rPr lang="ko-KR" altLang="en-US" sz="844" dirty="0">
                <a:solidFill>
                  <a:schemeClr val="tx1"/>
                </a:solidFill>
                <a:latin typeface="Rix모던고딕 L" pitchFamily="18" charset="-127"/>
                <a:ea typeface="Rix모던고딕 L" pitchFamily="18" charset="-127"/>
              </a:rPr>
              <a:t>진행 기간</a:t>
            </a:r>
            <a:endParaRPr lang="ko-KR" altLang="en-US" sz="844" b="0" dirty="0">
              <a:solidFill>
                <a:schemeClr val="tx1"/>
              </a:solidFill>
              <a:latin typeface="Rix모던고딕 L" pitchFamily="18" charset="-127"/>
              <a:ea typeface="Rix모던고딕 L" pitchFamily="18" charset="-127"/>
            </a:endParaRPr>
          </a:p>
          <a:p>
            <a:pPr algn="l">
              <a:lnSpc>
                <a:spcPct val="150000"/>
              </a:lnSpc>
            </a:pPr>
            <a:r>
              <a:rPr lang="ko-KR" altLang="en-US" sz="844" dirty="0">
                <a:solidFill>
                  <a:schemeClr val="tx1"/>
                </a:solidFill>
                <a:latin typeface="Rix모던고딕 L" pitchFamily="18" charset="-127"/>
                <a:ea typeface="Rix모던고딕 L" pitchFamily="18" charset="-127"/>
              </a:rPr>
              <a:t>총 매출</a:t>
            </a:r>
            <a:r>
              <a:rPr lang="ko-KR" altLang="en-US" sz="844" b="0" dirty="0">
                <a:solidFill>
                  <a:schemeClr val="tx1"/>
                </a:solidFill>
                <a:latin typeface="Rix모던고딕 L" pitchFamily="18" charset="-127"/>
                <a:ea typeface="Rix모던고딕 L" pitchFamily="18" charset="-127"/>
              </a:rPr>
              <a:t> </a:t>
            </a:r>
          </a:p>
          <a:p>
            <a:pPr algn="l">
              <a:lnSpc>
                <a:spcPct val="150000"/>
              </a:lnSpc>
            </a:pPr>
            <a:r>
              <a:rPr lang="ko-KR" altLang="en-US" sz="844" dirty="0">
                <a:solidFill>
                  <a:schemeClr val="tx1"/>
                </a:solidFill>
                <a:latin typeface="Rix모던고딕 L" pitchFamily="18" charset="-127"/>
                <a:ea typeface="Rix모던고딕 L" pitchFamily="18" charset="-127"/>
              </a:rPr>
              <a:t>일 평균</a:t>
            </a:r>
            <a:endParaRPr lang="en-US" altLang="ko-KR" sz="844" b="0" dirty="0">
              <a:solidFill>
                <a:schemeClr val="tx1"/>
              </a:solidFill>
              <a:latin typeface="Rix모던고딕 L" pitchFamily="18" charset="-127"/>
              <a:ea typeface="Rix모던고딕 L" pitchFamily="18" charset="-127"/>
            </a:endParaRPr>
          </a:p>
        </p:txBody>
      </p:sp>
      <p:sp>
        <p:nvSpPr>
          <p:cNvPr id="73" name="TextBox 7"/>
          <p:cNvSpPr txBox="1">
            <a:spLocks noChangeArrowheads="1"/>
          </p:cNvSpPr>
          <p:nvPr/>
        </p:nvSpPr>
        <p:spPr bwMode="auto">
          <a:xfrm>
            <a:off x="6733420" y="4349768"/>
            <a:ext cx="2008299" cy="1428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4290" tIns="32145" rIns="64290" bIns="32145">
            <a:spAutoFit/>
          </a:bodyPr>
          <a:lstStyle>
            <a:lvl1pPr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5146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29718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4290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38862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algn="l">
              <a:lnSpc>
                <a:spcPct val="150000"/>
              </a:lnSpc>
            </a:pPr>
            <a:endParaRPr lang="en-US" altLang="ko-KR" sz="844" b="0" dirty="0">
              <a:solidFill>
                <a:schemeClr val="tx1"/>
              </a:solidFill>
              <a:latin typeface="Rix모던고딕 L" pitchFamily="18" charset="-127"/>
              <a:ea typeface="Rix모던고딕 L" pitchFamily="18" charset="-127"/>
            </a:endParaRPr>
          </a:p>
          <a:p>
            <a:pPr algn="l">
              <a:lnSpc>
                <a:spcPct val="150000"/>
              </a:lnSpc>
            </a:pPr>
            <a:r>
              <a:rPr lang="en-US" altLang="ko-KR" sz="844" b="0" dirty="0">
                <a:solidFill>
                  <a:schemeClr val="tx1"/>
                </a:solidFill>
                <a:latin typeface="Rix모던고딕 L" pitchFamily="18" charset="-127"/>
                <a:ea typeface="Rix모던고딕 L" pitchFamily="18" charset="-127"/>
              </a:rPr>
              <a:t>-</a:t>
            </a:r>
          </a:p>
          <a:p>
            <a:pPr algn="l">
              <a:lnSpc>
                <a:spcPct val="150000"/>
              </a:lnSpc>
            </a:pPr>
            <a:r>
              <a:rPr lang="en-US" altLang="ko-KR" sz="844" b="0" dirty="0">
                <a:solidFill>
                  <a:schemeClr val="tx1"/>
                </a:solidFill>
                <a:latin typeface="Rix모던고딕 L" pitchFamily="18" charset="-127"/>
                <a:ea typeface="Rix모던고딕 L" pitchFamily="18" charset="-127"/>
              </a:rPr>
              <a:t>-</a:t>
            </a:r>
          </a:p>
          <a:p>
            <a:pPr algn="l">
              <a:lnSpc>
                <a:spcPct val="150000"/>
              </a:lnSpc>
            </a:pPr>
            <a:r>
              <a:rPr lang="en-US" altLang="ko-KR" sz="844" b="0" dirty="0">
                <a:solidFill>
                  <a:schemeClr val="tx1"/>
                </a:solidFill>
                <a:latin typeface="Rix모던고딕 L" pitchFamily="18" charset="-127"/>
                <a:ea typeface="Rix모던고딕 L" pitchFamily="18" charset="-127"/>
              </a:rPr>
              <a:t>-</a:t>
            </a:r>
          </a:p>
          <a:p>
            <a:pPr algn="l">
              <a:lnSpc>
                <a:spcPct val="150000"/>
              </a:lnSpc>
            </a:pPr>
            <a:r>
              <a:rPr lang="en-US" altLang="ko-KR" sz="844" b="0" dirty="0">
                <a:solidFill>
                  <a:schemeClr val="tx1"/>
                </a:solidFill>
                <a:latin typeface="Rix모던고딕 L" pitchFamily="18" charset="-127"/>
                <a:ea typeface="Rix모던고딕 L" pitchFamily="18" charset="-127"/>
              </a:rPr>
              <a:t>-</a:t>
            </a:r>
          </a:p>
          <a:p>
            <a:pPr algn="l">
              <a:lnSpc>
                <a:spcPct val="150000"/>
              </a:lnSpc>
            </a:pPr>
            <a:r>
              <a:rPr lang="en-US" altLang="ko-KR" sz="844" b="0" dirty="0">
                <a:solidFill>
                  <a:schemeClr val="tx1"/>
                </a:solidFill>
                <a:latin typeface="Rix모던고딕 L" pitchFamily="18" charset="-127"/>
                <a:ea typeface="Rix모던고딕 L" pitchFamily="18" charset="-127"/>
              </a:rPr>
              <a:t>-</a:t>
            </a:r>
          </a:p>
          <a:p>
            <a:pPr algn="l">
              <a:lnSpc>
                <a:spcPct val="150000"/>
              </a:lnSpc>
            </a:pPr>
            <a:r>
              <a:rPr lang="en-US" altLang="ko-KR" sz="844" b="0" dirty="0">
                <a:solidFill>
                  <a:schemeClr val="tx1"/>
                </a:solidFill>
                <a:latin typeface="Rix모던고딕 L" pitchFamily="18" charset="-127"/>
                <a:ea typeface="Rix모던고딕 L" pitchFamily="18" charset="-127"/>
              </a:rPr>
              <a:t>-</a:t>
            </a:r>
          </a:p>
        </p:txBody>
      </p:sp>
      <p:cxnSp>
        <p:nvCxnSpPr>
          <p:cNvPr id="76" name="직선 연결선[R] 75"/>
          <p:cNvCxnSpPr/>
          <p:nvPr/>
        </p:nvCxnSpPr>
        <p:spPr>
          <a:xfrm>
            <a:off x="2958415" y="394821"/>
            <a:ext cx="2786983" cy="0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77" name="직선 연결선[R] 76"/>
          <p:cNvCxnSpPr/>
          <p:nvPr/>
        </p:nvCxnSpPr>
        <p:spPr>
          <a:xfrm>
            <a:off x="5874286" y="394821"/>
            <a:ext cx="2786983" cy="0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80" name="직선 연결선[R] 79"/>
          <p:cNvCxnSpPr/>
          <p:nvPr/>
        </p:nvCxnSpPr>
        <p:spPr>
          <a:xfrm>
            <a:off x="2958415" y="6162638"/>
            <a:ext cx="2786983" cy="0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81" name="직선 연결선[R] 80"/>
          <p:cNvCxnSpPr/>
          <p:nvPr/>
        </p:nvCxnSpPr>
        <p:spPr>
          <a:xfrm>
            <a:off x="5874286" y="6162638"/>
            <a:ext cx="2786983" cy="0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82" name="직선 연결선[R] 81">
            <a:extLst>
              <a:ext uri="{FF2B5EF4-FFF2-40B4-BE49-F238E27FC236}">
                <a16:creationId xmlns:a16="http://schemas.microsoft.com/office/drawing/2014/main" id="{24D153BB-D7FD-C44D-9754-E040B3242E48}"/>
              </a:ext>
            </a:extLst>
          </p:cNvPr>
          <p:cNvCxnSpPr>
            <a:cxnSpLocks/>
          </p:cNvCxnSpPr>
          <p:nvPr/>
        </p:nvCxnSpPr>
        <p:spPr>
          <a:xfrm>
            <a:off x="219739" y="398106"/>
            <a:ext cx="0" cy="5536134"/>
          </a:xfrm>
          <a:prstGeom prst="line">
            <a:avLst/>
          </a:prstGeom>
          <a:noFill/>
          <a:ln w="6350" cap="flat">
            <a:solidFill>
              <a:schemeClr val="bg1">
                <a:lumMod val="65000"/>
              </a:schemeClr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83" name="TextBox 14">
            <a:extLst>
              <a:ext uri="{FF2B5EF4-FFF2-40B4-BE49-F238E27FC236}">
                <a16:creationId xmlns:a16="http://schemas.microsoft.com/office/drawing/2014/main" id="{CD096134-52DF-5F42-83FF-0AEA9385DD03}"/>
              </a:ext>
            </a:extLst>
          </p:cNvPr>
          <p:cNvSpPr txBox="1"/>
          <p:nvPr/>
        </p:nvSpPr>
        <p:spPr>
          <a:xfrm rot="16200000">
            <a:off x="-598672" y="5577291"/>
            <a:ext cx="1652313" cy="24526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ctr">
            <a:spAutoFit/>
          </a:bodyPr>
          <a:lstStyle/>
          <a:p>
            <a:pPr algn="l"/>
            <a:r>
              <a:rPr lang="en-US" altLang="ko-KR" sz="1125" dirty="0">
                <a:solidFill>
                  <a:schemeClr val="tx1">
                    <a:lumMod val="75000"/>
                    <a:lumOff val="25000"/>
                  </a:schemeClr>
                </a:solidFill>
                <a:latin typeface="NanumBarunGothic" panose="020B0603020101020101" pitchFamily="34" charset="-127"/>
                <a:ea typeface="NanumBarunGothic" panose="020B0603020101020101" pitchFamily="34" charset="-127"/>
              </a:rPr>
              <a:t>BRAND</a:t>
            </a:r>
            <a:endParaRPr lang="ko-KR" altLang="en-US" sz="1125" dirty="0">
              <a:solidFill>
                <a:schemeClr val="tx1">
                  <a:lumMod val="75000"/>
                  <a:lumOff val="25000"/>
                </a:schemeClr>
              </a:solidFill>
              <a:latin typeface="NanumBarunGothic" panose="020B0603020101020101" pitchFamily="34" charset="-127"/>
              <a:ea typeface="NanumBarunGothic" panose="020B0603020101020101" pitchFamily="34" charset="-127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9950349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직선 연결선[R] 22">
            <a:extLst>
              <a:ext uri="{FF2B5EF4-FFF2-40B4-BE49-F238E27FC236}">
                <a16:creationId xmlns:a16="http://schemas.microsoft.com/office/drawing/2014/main" id="{24D153BB-D7FD-C44D-9754-E040B3242E48}"/>
              </a:ext>
            </a:extLst>
          </p:cNvPr>
          <p:cNvCxnSpPr>
            <a:cxnSpLocks/>
          </p:cNvCxnSpPr>
          <p:nvPr/>
        </p:nvCxnSpPr>
        <p:spPr>
          <a:xfrm>
            <a:off x="219739" y="398106"/>
            <a:ext cx="0" cy="5536134"/>
          </a:xfrm>
          <a:prstGeom prst="line">
            <a:avLst/>
          </a:prstGeom>
          <a:noFill/>
          <a:ln w="6350" cap="flat">
            <a:solidFill>
              <a:schemeClr val="bg1">
                <a:lumMod val="65000"/>
              </a:schemeClr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CD096134-52DF-5F42-83FF-0AEA9385DD03}"/>
              </a:ext>
            </a:extLst>
          </p:cNvPr>
          <p:cNvSpPr txBox="1"/>
          <p:nvPr/>
        </p:nvSpPr>
        <p:spPr>
          <a:xfrm rot="16200000">
            <a:off x="-598672" y="5577291"/>
            <a:ext cx="1652313" cy="24526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ctr">
            <a:spAutoFit/>
          </a:bodyPr>
          <a:lstStyle/>
          <a:p>
            <a:pPr algn="l"/>
            <a:r>
              <a:rPr lang="en-US" altLang="ko-KR" sz="1125" dirty="0">
                <a:solidFill>
                  <a:schemeClr val="tx1">
                    <a:lumMod val="75000"/>
                    <a:lumOff val="25000"/>
                  </a:schemeClr>
                </a:solidFill>
                <a:latin typeface="NanumBarunGothic" panose="020B0603020101020101" pitchFamily="34" charset="-127"/>
                <a:ea typeface="NanumBarunGothic" panose="020B0603020101020101" pitchFamily="34" charset="-127"/>
              </a:rPr>
              <a:t>BRAND</a:t>
            </a:r>
            <a:endParaRPr lang="ko-KR" altLang="en-US" sz="1125" dirty="0">
              <a:solidFill>
                <a:schemeClr val="tx1">
                  <a:lumMod val="75000"/>
                  <a:lumOff val="25000"/>
                </a:schemeClr>
              </a:solidFill>
              <a:latin typeface="NanumBarunGothic" panose="020B0603020101020101" pitchFamily="34" charset="-127"/>
              <a:ea typeface="NanumBarunGothic" panose="020B0603020101020101" pitchFamily="34" charset="-127"/>
              <a:sym typeface="Helvetica Neue"/>
            </a:endParaRP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E0351BFE-21FF-0744-BCB6-DDC4D4425C50}"/>
              </a:ext>
            </a:extLst>
          </p:cNvPr>
          <p:cNvSpPr/>
          <p:nvPr/>
        </p:nvSpPr>
        <p:spPr>
          <a:xfrm>
            <a:off x="8769206" y="6621595"/>
            <a:ext cx="290802" cy="189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633" dirty="0">
                <a:solidFill>
                  <a:schemeClr val="tx1">
                    <a:lumMod val="85000"/>
                    <a:lumOff val="15000"/>
                  </a:schemeClr>
                </a:solidFill>
                <a:latin typeface="NanumBarunGothic UltraLight" panose="020B0603020101020101" pitchFamily="34" charset="-127"/>
                <a:ea typeface="NanumBarunGothic UltraLight" panose="020B0603020101020101" pitchFamily="34" charset="-127"/>
              </a:rPr>
              <a:t>07</a:t>
            </a:r>
          </a:p>
        </p:txBody>
      </p:sp>
      <p:cxnSp>
        <p:nvCxnSpPr>
          <p:cNvPr id="17" name="직선 연결선[R] 16">
            <a:extLst>
              <a:ext uri="{FF2B5EF4-FFF2-40B4-BE49-F238E27FC236}">
                <a16:creationId xmlns:a16="http://schemas.microsoft.com/office/drawing/2014/main" id="{981AF829-CA3E-A143-ABBA-6A93D6A52192}"/>
              </a:ext>
            </a:extLst>
          </p:cNvPr>
          <p:cNvCxnSpPr>
            <a:cxnSpLocks/>
          </p:cNvCxnSpPr>
          <p:nvPr/>
        </p:nvCxnSpPr>
        <p:spPr>
          <a:xfrm>
            <a:off x="8936018" y="398105"/>
            <a:ext cx="0" cy="6061788"/>
          </a:xfrm>
          <a:prstGeom prst="line">
            <a:avLst/>
          </a:prstGeom>
          <a:noFill/>
          <a:ln w="6350" cap="flat">
            <a:solidFill>
              <a:schemeClr val="bg1">
                <a:lumMod val="65000"/>
              </a:schemeClr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58611F05-11B5-DA4F-A13C-07E2FB50E0D4}"/>
              </a:ext>
            </a:extLst>
          </p:cNvPr>
          <p:cNvSpPr txBox="1"/>
          <p:nvPr/>
        </p:nvSpPr>
        <p:spPr>
          <a:xfrm>
            <a:off x="7985982" y="83931"/>
            <a:ext cx="1006765" cy="24526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ctr">
            <a:spAutoFit/>
          </a:bodyPr>
          <a:lstStyle/>
          <a:p>
            <a:r>
              <a:rPr lang="en-US" altLang="ko-KR" sz="1125" dirty="0">
                <a:solidFill>
                  <a:schemeClr val="tx1">
                    <a:lumMod val="75000"/>
                    <a:lumOff val="25000"/>
                  </a:schemeClr>
                </a:solidFill>
                <a:latin typeface="NanumBarunGothic" panose="020B0603020101020101" pitchFamily="34" charset="-127"/>
                <a:ea typeface="NanumBarunGothic" panose="020B0603020101020101" pitchFamily="34" charset="-127"/>
              </a:rPr>
              <a:t>VALUEVENUE</a:t>
            </a:r>
            <a:endParaRPr lang="ko-KR" altLang="en-US" sz="1125" dirty="0">
              <a:solidFill>
                <a:schemeClr val="tx1">
                  <a:lumMod val="75000"/>
                  <a:lumOff val="25000"/>
                </a:schemeClr>
              </a:solidFill>
              <a:latin typeface="NanumBarunGothic" panose="020B0603020101020101" pitchFamily="34" charset="-127"/>
              <a:ea typeface="NanumBarunGothic" panose="020B0603020101020101" pitchFamily="34" charset="-127"/>
              <a:sym typeface="Helvetica Neue"/>
            </a:endParaRPr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E57BC694-8690-964F-8172-D1B0135CFAE8}"/>
              </a:ext>
            </a:extLst>
          </p:cNvPr>
          <p:cNvSpPr/>
          <p:nvPr/>
        </p:nvSpPr>
        <p:spPr>
          <a:xfrm>
            <a:off x="486615" y="398105"/>
            <a:ext cx="2078346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ko-KR" altLang="en-US" sz="2250" dirty="0">
                <a:solidFill>
                  <a:schemeClr val="tx1">
                    <a:lumMod val="65000"/>
                    <a:lumOff val="35000"/>
                  </a:schemeClr>
                </a:solidFill>
                <a:latin typeface="NanumBarunGothic" panose="020B0603020101020101" pitchFamily="34" charset="-127"/>
                <a:ea typeface="NanumBarunGothic" panose="020B0603020101020101" pitchFamily="34" charset="-127"/>
              </a:rPr>
              <a:t>브랜드</a:t>
            </a:r>
            <a:endParaRPr lang="en-US" altLang="ko-KR" sz="2250" dirty="0">
              <a:solidFill>
                <a:schemeClr val="tx1">
                  <a:lumMod val="65000"/>
                  <a:lumOff val="35000"/>
                </a:schemeClr>
              </a:solidFill>
              <a:latin typeface="NanumBarunGothic" panose="020B0603020101020101" pitchFamily="34" charset="-127"/>
              <a:ea typeface="NanumBarunGothic" panose="020B0603020101020101" pitchFamily="34" charset="-127"/>
            </a:endParaRPr>
          </a:p>
          <a:p>
            <a:pPr algn="l"/>
            <a:r>
              <a:rPr lang="ko-KR" altLang="en-US" sz="2250" dirty="0">
                <a:solidFill>
                  <a:schemeClr val="tx1">
                    <a:lumMod val="65000"/>
                    <a:lumOff val="35000"/>
                  </a:schemeClr>
                </a:solidFill>
                <a:latin typeface="NanumBarunGothic" panose="020B0603020101020101" pitchFamily="34" charset="-127"/>
                <a:ea typeface="NanumBarunGothic" panose="020B0603020101020101" pitchFamily="34" charset="-127"/>
              </a:rPr>
              <a:t>상품 진정성</a:t>
            </a:r>
            <a:endParaRPr lang="en-US" altLang="ko-KR" sz="2250" dirty="0">
              <a:solidFill>
                <a:schemeClr val="tx1">
                  <a:lumMod val="65000"/>
                  <a:lumOff val="35000"/>
                </a:schemeClr>
              </a:solidFill>
              <a:latin typeface="NanumBarunGothic" panose="020B0603020101020101" pitchFamily="34" charset="-127"/>
              <a:ea typeface="NanumBarunGothic" panose="020B0603020101020101" pitchFamily="34" charset="-127"/>
            </a:endParaRPr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3CB3DB31-A0B0-2A45-B76F-8D8F0C128E02}"/>
              </a:ext>
            </a:extLst>
          </p:cNvPr>
          <p:cNvSpPr/>
          <p:nvPr/>
        </p:nvSpPr>
        <p:spPr>
          <a:xfrm>
            <a:off x="628438" y="1579120"/>
            <a:ext cx="2319643" cy="5090240"/>
          </a:xfrm>
          <a:prstGeom prst="rect">
            <a:avLst/>
          </a:prstGeom>
        </p:spPr>
        <p:txBody>
          <a:bodyPr wrap="square" anchor="b">
            <a:spAutoFit/>
          </a:bodyPr>
          <a:lstStyle/>
          <a:p>
            <a:pPr algn="l">
              <a:lnSpc>
                <a:spcPct val="150000"/>
              </a:lnSpc>
            </a:pPr>
            <a:r>
              <a:rPr lang="ko-KR" altLang="en-US" sz="984" dirty="0">
                <a:latin typeface="Nanum Gothic" charset="-127"/>
                <a:ea typeface="Nanum Gothic" charset="-127"/>
                <a:cs typeface="Nanum Gothic" charset="-127"/>
              </a:rPr>
              <a:t>해당 표 참고하시고 </a:t>
            </a:r>
            <a:endParaRPr lang="en-US" altLang="ko-KR" sz="984" dirty="0">
              <a:latin typeface="Nanum Gothic" charset="-127"/>
              <a:ea typeface="Nanum Gothic" charset="-127"/>
              <a:cs typeface="Nanum Gothic" charset="-127"/>
            </a:endParaRPr>
          </a:p>
          <a:p>
            <a:pPr algn="l">
              <a:lnSpc>
                <a:spcPct val="150000"/>
              </a:lnSpc>
            </a:pPr>
            <a:r>
              <a:rPr lang="en-US" altLang="ko-KR" sz="984" dirty="0">
                <a:latin typeface="Nanum Gothic" charset="-127"/>
                <a:ea typeface="Nanum Gothic" charset="-127"/>
                <a:cs typeface="Nanum Gothic" charset="-127"/>
              </a:rPr>
              <a:t>(</a:t>
            </a:r>
            <a:r>
              <a:rPr lang="ko-KR" altLang="en-US" sz="984" dirty="0">
                <a:latin typeface="Nanum Gothic" charset="-127"/>
                <a:ea typeface="Nanum Gothic" charset="-127"/>
                <a:cs typeface="Nanum Gothic" charset="-127"/>
              </a:rPr>
              <a:t>사입제품도 모두 브랜드 라벨로 교체가 되어야 백화점 진행가능 필수사항 이므로 꼭 사진으로 업로드 해주세요</a:t>
            </a:r>
            <a:r>
              <a:rPr lang="en-US" altLang="ko-KR" sz="984" dirty="0">
                <a:latin typeface="Nanum Gothic" charset="-127"/>
                <a:ea typeface="Nanum Gothic" charset="-127"/>
                <a:cs typeface="Nanum Gothic" charset="-127"/>
              </a:rPr>
              <a:t>)</a:t>
            </a:r>
          </a:p>
          <a:p>
            <a:pPr algn="l">
              <a:lnSpc>
                <a:spcPct val="150000"/>
              </a:lnSpc>
            </a:pPr>
            <a:endParaRPr lang="en-US" altLang="ko-KR" sz="984" dirty="0">
              <a:latin typeface="Nanum Gothic" charset="-127"/>
              <a:ea typeface="Nanum Gothic" charset="-127"/>
              <a:cs typeface="Nanum Gothic" charset="-127"/>
            </a:endParaRPr>
          </a:p>
          <a:p>
            <a:pPr algn="l">
              <a:lnSpc>
                <a:spcPct val="150000"/>
              </a:lnSpc>
            </a:pPr>
            <a:r>
              <a:rPr lang="ko-KR" altLang="en-US" sz="984" dirty="0">
                <a:latin typeface="Nanum Gothic ExtraBold" charset="-127"/>
                <a:ea typeface="Nanum Gothic ExtraBold" charset="-127"/>
                <a:cs typeface="Nanum Gothic ExtraBold" charset="-127"/>
              </a:rPr>
              <a:t>의류 </a:t>
            </a:r>
            <a:r>
              <a:rPr lang="en-US" altLang="ko-KR" sz="984" dirty="0">
                <a:latin typeface="Nanum Gothic ExtraBold" charset="-127"/>
                <a:ea typeface="Nanum Gothic ExtraBold" charset="-127"/>
                <a:cs typeface="Nanum Gothic ExtraBold" charset="-127"/>
              </a:rPr>
              <a:t>= 1.</a:t>
            </a:r>
            <a:r>
              <a:rPr lang="ko-KR" altLang="en-US" sz="984" dirty="0">
                <a:latin typeface="Nanum Gothic ExtraBold" charset="-127"/>
                <a:ea typeface="Nanum Gothic ExtraBold" charset="-127"/>
                <a:cs typeface="Nanum Gothic ExtraBold" charset="-127"/>
              </a:rPr>
              <a:t>목라벨 </a:t>
            </a:r>
            <a:r>
              <a:rPr lang="en-US" altLang="ko-KR" sz="984" dirty="0">
                <a:latin typeface="Nanum Gothic ExtraBold" charset="-127"/>
                <a:ea typeface="Nanum Gothic ExtraBold" charset="-127"/>
                <a:cs typeface="Nanum Gothic ExtraBold" charset="-127"/>
              </a:rPr>
              <a:t>/ 2.</a:t>
            </a:r>
            <a:r>
              <a:rPr lang="ko-KR" altLang="en-US" sz="984" dirty="0">
                <a:latin typeface="Nanum Gothic ExtraBold" charset="-127"/>
                <a:ea typeface="Nanum Gothic ExtraBold" charset="-127"/>
                <a:cs typeface="Nanum Gothic ExtraBold" charset="-127"/>
              </a:rPr>
              <a:t>행택 </a:t>
            </a:r>
            <a:r>
              <a:rPr lang="en-US" altLang="ko-KR" sz="984" dirty="0">
                <a:latin typeface="Nanum Gothic ExtraBold" charset="-127"/>
                <a:ea typeface="Nanum Gothic ExtraBold" charset="-127"/>
                <a:cs typeface="Nanum Gothic ExtraBold" charset="-127"/>
              </a:rPr>
              <a:t>/ 3.</a:t>
            </a:r>
            <a:r>
              <a:rPr lang="ko-KR" altLang="en-US" sz="984" dirty="0">
                <a:latin typeface="Nanum Gothic ExtraBold" charset="-127"/>
                <a:ea typeface="Nanum Gothic ExtraBold" charset="-127"/>
                <a:cs typeface="Nanum Gothic ExtraBold" charset="-127"/>
              </a:rPr>
              <a:t>케어라벨  </a:t>
            </a:r>
            <a:r>
              <a:rPr lang="en-US" altLang="ko-KR" sz="984" dirty="0">
                <a:solidFill>
                  <a:srgbClr val="C00000"/>
                </a:solidFill>
                <a:latin typeface="Nanum Gothic" charset="-127"/>
                <a:ea typeface="Nanum Gothic" charset="-127"/>
                <a:cs typeface="Nanum Gothic" charset="-127"/>
              </a:rPr>
              <a:t>(</a:t>
            </a:r>
            <a:r>
              <a:rPr lang="ko-KR" altLang="en-US" sz="984" dirty="0">
                <a:solidFill>
                  <a:srgbClr val="C00000"/>
                </a:solidFill>
                <a:latin typeface="Nanum Gothic" charset="-127"/>
                <a:ea typeface="Nanum Gothic" charset="-127"/>
                <a:cs typeface="Nanum Gothic" charset="-127"/>
              </a:rPr>
              <a:t>표 지우고 </a:t>
            </a:r>
            <a:r>
              <a:rPr lang="en-US" altLang="ko-KR" sz="984" dirty="0">
                <a:solidFill>
                  <a:srgbClr val="C00000"/>
                </a:solidFill>
                <a:latin typeface="Nanum Gothic" charset="-127"/>
                <a:ea typeface="Nanum Gothic" charset="-127"/>
                <a:cs typeface="Nanum Gothic" charset="-127"/>
              </a:rPr>
              <a:t>3</a:t>
            </a:r>
            <a:r>
              <a:rPr lang="ko-KR" altLang="en-US" sz="984" dirty="0">
                <a:solidFill>
                  <a:srgbClr val="C00000"/>
                </a:solidFill>
                <a:latin typeface="Nanum Gothic" charset="-127"/>
                <a:ea typeface="Nanum Gothic" charset="-127"/>
                <a:cs typeface="Nanum Gothic" charset="-127"/>
              </a:rPr>
              <a:t>가지 사진 모두  올려주세요</a:t>
            </a:r>
            <a:r>
              <a:rPr lang="en-US" altLang="ko-KR" sz="984" dirty="0">
                <a:solidFill>
                  <a:srgbClr val="C00000"/>
                </a:solidFill>
                <a:latin typeface="Nanum Gothic" charset="-127"/>
                <a:ea typeface="Nanum Gothic" charset="-127"/>
                <a:cs typeface="Nanum Gothic" charset="-127"/>
              </a:rPr>
              <a:t>)</a:t>
            </a:r>
          </a:p>
          <a:p>
            <a:pPr algn="l">
              <a:lnSpc>
                <a:spcPct val="150000"/>
              </a:lnSpc>
            </a:pPr>
            <a:r>
              <a:rPr lang="ko-KR" altLang="en-US" sz="984" dirty="0">
                <a:latin typeface="Nanum Gothic ExtraBold" charset="-127"/>
                <a:ea typeface="Nanum Gothic ExtraBold" charset="-127"/>
                <a:cs typeface="Nanum Gothic ExtraBold" charset="-127"/>
              </a:rPr>
              <a:t>잡화류</a:t>
            </a:r>
            <a:r>
              <a:rPr lang="en-US" altLang="ko-KR" sz="984" dirty="0">
                <a:latin typeface="Nanum Gothic ExtraBold" charset="-127"/>
                <a:ea typeface="Nanum Gothic ExtraBold" charset="-127"/>
                <a:cs typeface="Nanum Gothic ExtraBold" charset="-127"/>
              </a:rPr>
              <a:t> = </a:t>
            </a:r>
            <a:r>
              <a:rPr lang="ko-KR" altLang="en-US" sz="984" dirty="0">
                <a:latin typeface="Nanum Gothic ExtraBold" charset="-127"/>
                <a:ea typeface="Nanum Gothic ExtraBold" charset="-127"/>
                <a:cs typeface="Nanum Gothic ExtraBold" charset="-127"/>
              </a:rPr>
              <a:t>각 품목별 카테고리별 상태 </a:t>
            </a:r>
            <a:r>
              <a:rPr lang="en-US" altLang="ko-KR" sz="984" dirty="0">
                <a:solidFill>
                  <a:srgbClr val="C00000"/>
                </a:solidFill>
                <a:latin typeface="Nanum Gothic" charset="-127"/>
                <a:ea typeface="Nanum Gothic" charset="-127"/>
                <a:cs typeface="Nanum Gothic" charset="-127"/>
              </a:rPr>
              <a:t>(</a:t>
            </a:r>
            <a:r>
              <a:rPr lang="ko-KR" altLang="en-US" sz="984" dirty="0">
                <a:solidFill>
                  <a:srgbClr val="C00000"/>
                </a:solidFill>
                <a:latin typeface="Nanum Gothic" charset="-127"/>
                <a:ea typeface="Nanum Gothic" charset="-127"/>
                <a:cs typeface="Nanum Gothic" charset="-127"/>
              </a:rPr>
              <a:t>실제 현재  부착된 또는 라벨 형태 확인할 수 있도록 사진 올려주세요</a:t>
            </a:r>
            <a:r>
              <a:rPr lang="en-US" altLang="ko-KR" sz="984" dirty="0">
                <a:solidFill>
                  <a:srgbClr val="C00000"/>
                </a:solidFill>
                <a:latin typeface="Nanum Gothic" charset="-127"/>
                <a:ea typeface="Nanum Gothic" charset="-127"/>
                <a:cs typeface="Nanum Gothic" charset="-127"/>
              </a:rPr>
              <a:t>) </a:t>
            </a:r>
          </a:p>
          <a:p>
            <a:pPr algn="l">
              <a:lnSpc>
                <a:spcPct val="150000"/>
              </a:lnSpc>
            </a:pPr>
            <a:endParaRPr lang="en-US" altLang="ko-KR" sz="984" dirty="0">
              <a:latin typeface="Nanum Gothic" charset="-127"/>
              <a:ea typeface="Nanum Gothic" charset="-127"/>
              <a:cs typeface="Nanum Gothic" charset="-127"/>
            </a:endParaRPr>
          </a:p>
          <a:p>
            <a:pPr algn="l">
              <a:lnSpc>
                <a:spcPct val="150000"/>
              </a:lnSpc>
            </a:pPr>
            <a:r>
              <a:rPr lang="ko-KR" altLang="en-US" sz="984" dirty="0">
                <a:latin typeface="Nanum Gothic" charset="-127"/>
                <a:ea typeface="Nanum Gothic" charset="-127"/>
                <a:cs typeface="Nanum Gothic" charset="-127"/>
              </a:rPr>
              <a:t>우측 표는 백화점 </a:t>
            </a:r>
            <a:r>
              <a:rPr lang="en-US" altLang="ko-KR" sz="984" dirty="0">
                <a:latin typeface="Nanum Gothic" charset="-127"/>
                <a:ea typeface="Nanum Gothic" charset="-127"/>
                <a:cs typeface="Nanum Gothic" charset="-127"/>
              </a:rPr>
              <a:t>FM </a:t>
            </a:r>
            <a:r>
              <a:rPr lang="ko-KR" altLang="en-US" sz="984" dirty="0">
                <a:latin typeface="Nanum Gothic" charset="-127"/>
                <a:ea typeface="Nanum Gothic" charset="-127"/>
                <a:cs typeface="Nanum Gothic" charset="-127"/>
              </a:rPr>
              <a:t>케어라벨 메뉴얼입니다</a:t>
            </a:r>
            <a:r>
              <a:rPr lang="en-US" altLang="ko-KR" sz="984" dirty="0">
                <a:latin typeface="Nanum Gothic" charset="-127"/>
                <a:ea typeface="Nanum Gothic" charset="-127"/>
                <a:cs typeface="Nanum Gothic" charset="-127"/>
              </a:rPr>
              <a:t>.</a:t>
            </a:r>
            <a:r>
              <a:rPr lang="ko-KR" altLang="en-US" sz="984" dirty="0">
                <a:latin typeface="Nanum Gothic" charset="-127"/>
                <a:ea typeface="Nanum Gothic" charset="-127"/>
                <a:cs typeface="Nanum Gothic" charset="-127"/>
              </a:rPr>
              <a:t> 케어라벨</a:t>
            </a:r>
            <a:r>
              <a:rPr lang="en-US" altLang="ko-KR" sz="984" dirty="0">
                <a:latin typeface="Nanum Gothic" charset="-127"/>
                <a:ea typeface="Nanum Gothic" charset="-127"/>
                <a:cs typeface="Nanum Gothic" charset="-127"/>
              </a:rPr>
              <a:t>,</a:t>
            </a:r>
            <a:r>
              <a:rPr lang="ko-KR" altLang="en-US" sz="984" dirty="0">
                <a:latin typeface="Nanum Gothic" charset="-127"/>
                <a:ea typeface="Nanum Gothic" charset="-127"/>
                <a:cs typeface="Nanum Gothic" charset="-127"/>
              </a:rPr>
              <a:t> 행텍은 필수로 준비되어야 행사 진행이 가능합니다</a:t>
            </a:r>
            <a:r>
              <a:rPr lang="en-US" altLang="ko-KR" sz="984" dirty="0">
                <a:latin typeface="Nanum Gothic" charset="-127"/>
                <a:ea typeface="Nanum Gothic" charset="-127"/>
                <a:cs typeface="Nanum Gothic" charset="-127"/>
              </a:rPr>
              <a:t>.</a:t>
            </a:r>
          </a:p>
          <a:p>
            <a:pPr algn="l">
              <a:lnSpc>
                <a:spcPct val="150000"/>
              </a:lnSpc>
            </a:pPr>
            <a:r>
              <a:rPr lang="ko-KR" altLang="en-US" sz="984" dirty="0">
                <a:latin typeface="Nanum Gothic" charset="-127"/>
                <a:ea typeface="Nanum Gothic" charset="-127"/>
                <a:cs typeface="Nanum Gothic" charset="-127"/>
              </a:rPr>
              <a:t>행사 진행시 백화점에서 꼼꼼하게 직접 체크하기 때문에 라벤 누락이 될 백화점 담당에게 적발시 </a:t>
            </a:r>
            <a:r>
              <a:rPr lang="en-US" altLang="ko-KR" sz="984" dirty="0">
                <a:latin typeface="Nanum Gothic" charset="-127"/>
                <a:ea typeface="Nanum Gothic" charset="-127"/>
                <a:cs typeface="Nanum Gothic" charset="-127"/>
              </a:rPr>
              <a:t>100%</a:t>
            </a:r>
            <a:r>
              <a:rPr lang="ko-KR" altLang="en-US" sz="984" dirty="0">
                <a:latin typeface="Nanum Gothic" charset="-127"/>
                <a:ea typeface="Nanum Gothic" charset="-127"/>
                <a:cs typeface="Nanum Gothic" charset="-127"/>
              </a:rPr>
              <a:t> 퇴점조치됩니다</a:t>
            </a:r>
            <a:r>
              <a:rPr lang="en-US" altLang="ko-KR" sz="984" dirty="0">
                <a:latin typeface="Nanum Gothic" charset="-127"/>
                <a:ea typeface="Nanum Gothic" charset="-127"/>
                <a:cs typeface="Nanum Gothic" charset="-127"/>
              </a:rPr>
              <a:t>.</a:t>
            </a:r>
          </a:p>
          <a:p>
            <a:pPr algn="l">
              <a:lnSpc>
                <a:spcPct val="150000"/>
              </a:lnSpc>
            </a:pPr>
            <a:r>
              <a:rPr lang="ko-KR" altLang="en-US" sz="984" dirty="0">
                <a:latin typeface="Nanum Gothic" charset="-127"/>
                <a:ea typeface="Nanum Gothic" charset="-127"/>
                <a:cs typeface="Nanum Gothic" charset="-127"/>
              </a:rPr>
              <a:t>또한 일반 고객으로 위장한 백화점 라벨검문은 물론 라벨 미흡을 노리는 블랙컨슈머들 또한 라벨을 보기 때문에 필히 인지해주세요</a:t>
            </a:r>
            <a:r>
              <a:rPr lang="en-US" altLang="ko-KR" sz="984" dirty="0">
                <a:latin typeface="Nanum Gothic" charset="-127"/>
                <a:ea typeface="Nanum Gothic" charset="-127"/>
                <a:cs typeface="Nanum Gothic" charset="-127"/>
              </a:rPr>
              <a:t>.</a:t>
            </a:r>
          </a:p>
          <a:p>
            <a:pPr algn="l">
              <a:lnSpc>
                <a:spcPct val="150000"/>
              </a:lnSpc>
            </a:pPr>
            <a:r>
              <a:rPr lang="ko-KR" altLang="en-US" sz="984" dirty="0">
                <a:latin typeface="Nanum Gothic" charset="-127"/>
                <a:ea typeface="Nanum Gothic" charset="-127"/>
                <a:cs typeface="Nanum Gothic" charset="-127"/>
              </a:rPr>
              <a:t>케어라벨은 한글표기가 원칙입니다</a:t>
            </a:r>
            <a:r>
              <a:rPr lang="en-US" altLang="ko-KR" sz="984" dirty="0">
                <a:latin typeface="Nanum Gothic" charset="-127"/>
                <a:ea typeface="Nanum Gothic" charset="-127"/>
                <a:cs typeface="Nanum Gothic" charset="-127"/>
              </a:rPr>
              <a:t>.</a:t>
            </a:r>
          </a:p>
        </p:txBody>
      </p:sp>
      <p:sp>
        <p:nvSpPr>
          <p:cNvPr id="30" name="타원 29">
            <a:extLst>
              <a:ext uri="{FF2B5EF4-FFF2-40B4-BE49-F238E27FC236}">
                <a16:creationId xmlns:a16="http://schemas.microsoft.com/office/drawing/2014/main" id="{BB14F4C4-37B7-A34C-B151-46CBC481EE80}"/>
              </a:ext>
            </a:extLst>
          </p:cNvPr>
          <p:cNvSpPr/>
          <p:nvPr/>
        </p:nvSpPr>
        <p:spPr>
          <a:xfrm>
            <a:off x="552801" y="1386519"/>
            <a:ext cx="37818" cy="436220"/>
          </a:xfrm>
          <a:prstGeom prst="ellipse">
            <a:avLst/>
          </a:prstGeom>
          <a:solidFill>
            <a:schemeClr val="tx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ctr">
            <a:spAutoFit/>
          </a:bodyPr>
          <a:lstStyle/>
          <a:p>
            <a:pPr algn="ctr" defTabSz="410751" latinLnBrk="0" hangingPunct="0"/>
            <a:endParaRPr lang="ko-KR" altLang="en-US" sz="1547" dirty="0">
              <a:solidFill>
                <a:srgbClr val="FFFFFF"/>
              </a:solidFill>
              <a:sym typeface="Helvetica Neue Medium"/>
            </a:endParaRPr>
          </a:p>
        </p:txBody>
      </p:sp>
      <p:sp>
        <p:nvSpPr>
          <p:cNvPr id="33" name="타원 32">
            <a:extLst>
              <a:ext uri="{FF2B5EF4-FFF2-40B4-BE49-F238E27FC236}">
                <a16:creationId xmlns:a16="http://schemas.microsoft.com/office/drawing/2014/main" id="{E0E2257C-B3DE-FB4D-A7A8-5CFA9886B2CE}"/>
              </a:ext>
            </a:extLst>
          </p:cNvPr>
          <p:cNvSpPr/>
          <p:nvPr/>
        </p:nvSpPr>
        <p:spPr>
          <a:xfrm>
            <a:off x="552801" y="3862787"/>
            <a:ext cx="37818" cy="436220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ctr">
            <a:spAutoFit/>
          </a:bodyPr>
          <a:lstStyle/>
          <a:p>
            <a:pPr algn="ctr" defTabSz="410751" latinLnBrk="0" hangingPunct="0"/>
            <a:endParaRPr lang="ko-KR" altLang="en-US" sz="1547" dirty="0">
              <a:solidFill>
                <a:srgbClr val="FFFFFF"/>
              </a:solidFill>
              <a:sym typeface="Helvetica Neue Medium"/>
            </a:endParaRPr>
          </a:p>
        </p:txBody>
      </p:sp>
      <p:pic>
        <p:nvPicPr>
          <p:cNvPr id="41" name="그림 4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64" t="38546" r="899"/>
          <a:stretch/>
        </p:blipFill>
        <p:spPr>
          <a:xfrm>
            <a:off x="2948083" y="3479909"/>
            <a:ext cx="5821123" cy="3046170"/>
          </a:xfrm>
          <a:prstGeom prst="rect">
            <a:avLst/>
          </a:prstGeom>
        </p:spPr>
      </p:pic>
      <p:sp>
        <p:nvSpPr>
          <p:cNvPr id="42" name="타원 41">
            <a:extLst>
              <a:ext uri="{FF2B5EF4-FFF2-40B4-BE49-F238E27FC236}">
                <a16:creationId xmlns:a16="http://schemas.microsoft.com/office/drawing/2014/main" id="{BB14F4C4-37B7-A34C-B151-46CBC481EE80}"/>
              </a:ext>
            </a:extLst>
          </p:cNvPr>
          <p:cNvSpPr/>
          <p:nvPr/>
        </p:nvSpPr>
        <p:spPr>
          <a:xfrm>
            <a:off x="552801" y="2517202"/>
            <a:ext cx="37818" cy="436220"/>
          </a:xfrm>
          <a:prstGeom prst="ellipse">
            <a:avLst/>
          </a:prstGeom>
          <a:solidFill>
            <a:schemeClr val="tx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719" tIns="35719" rIns="35719" bIns="35719" numCol="1" spcCol="38100" rtlCol="0" anchor="ctr">
            <a:spAutoFit/>
          </a:bodyPr>
          <a:lstStyle/>
          <a:p>
            <a:pPr algn="ctr" defTabSz="410751" latinLnBrk="0" hangingPunct="0"/>
            <a:endParaRPr lang="ko-KR" altLang="en-US" sz="1547" dirty="0">
              <a:solidFill>
                <a:srgbClr val="FFFFFF"/>
              </a:solidFill>
              <a:sym typeface="Helvetica Neue Medium"/>
            </a:endParaRPr>
          </a:p>
        </p:txBody>
      </p:sp>
      <p:sp>
        <p:nvSpPr>
          <p:cNvPr id="43" name="직사각형 42">
            <a:extLst>
              <a:ext uri="{FF2B5EF4-FFF2-40B4-BE49-F238E27FC236}">
                <a16:creationId xmlns:a16="http://schemas.microsoft.com/office/drawing/2014/main" id="{E57BC694-8690-964F-8172-D1B0135CFAE8}"/>
              </a:ext>
            </a:extLst>
          </p:cNvPr>
          <p:cNvSpPr/>
          <p:nvPr/>
        </p:nvSpPr>
        <p:spPr>
          <a:xfrm>
            <a:off x="2914575" y="470062"/>
            <a:ext cx="267874" cy="2437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ko-KR" sz="984" dirty="0">
                <a:solidFill>
                  <a:schemeClr val="tx1">
                    <a:lumMod val="65000"/>
                    <a:lumOff val="35000"/>
                  </a:schemeClr>
                </a:solidFill>
                <a:latin typeface="NanumBarunGothic" panose="020B0603020101020101" pitchFamily="34" charset="-127"/>
                <a:ea typeface="NanumBarunGothic" panose="020B0603020101020101" pitchFamily="34" charset="-127"/>
              </a:rPr>
              <a:t>1.</a:t>
            </a:r>
          </a:p>
        </p:txBody>
      </p:sp>
      <p:sp>
        <p:nvSpPr>
          <p:cNvPr id="44" name="직사각형 43">
            <a:extLst>
              <a:ext uri="{FF2B5EF4-FFF2-40B4-BE49-F238E27FC236}">
                <a16:creationId xmlns:a16="http://schemas.microsoft.com/office/drawing/2014/main" id="{E57BC694-8690-964F-8172-D1B0135CFAE8}"/>
              </a:ext>
            </a:extLst>
          </p:cNvPr>
          <p:cNvSpPr/>
          <p:nvPr/>
        </p:nvSpPr>
        <p:spPr>
          <a:xfrm>
            <a:off x="5550268" y="470062"/>
            <a:ext cx="267874" cy="2437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ko-KR" sz="984" dirty="0">
                <a:solidFill>
                  <a:schemeClr val="tx1">
                    <a:lumMod val="65000"/>
                    <a:lumOff val="35000"/>
                  </a:schemeClr>
                </a:solidFill>
                <a:latin typeface="NanumBarunGothic" panose="020B0603020101020101" pitchFamily="34" charset="-127"/>
                <a:ea typeface="NanumBarunGothic" panose="020B0603020101020101" pitchFamily="34" charset="-127"/>
              </a:rPr>
              <a:t>2.</a:t>
            </a:r>
          </a:p>
        </p:txBody>
      </p:sp>
      <p:sp>
        <p:nvSpPr>
          <p:cNvPr id="45" name="직사각형 44">
            <a:extLst>
              <a:ext uri="{FF2B5EF4-FFF2-40B4-BE49-F238E27FC236}">
                <a16:creationId xmlns:a16="http://schemas.microsoft.com/office/drawing/2014/main" id="{E57BC694-8690-964F-8172-D1B0135CFAE8}"/>
              </a:ext>
            </a:extLst>
          </p:cNvPr>
          <p:cNvSpPr/>
          <p:nvPr/>
        </p:nvSpPr>
        <p:spPr>
          <a:xfrm>
            <a:off x="5550268" y="2016278"/>
            <a:ext cx="267874" cy="2437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ko-KR" sz="984" dirty="0">
                <a:solidFill>
                  <a:schemeClr val="tx1">
                    <a:lumMod val="65000"/>
                    <a:lumOff val="35000"/>
                  </a:schemeClr>
                </a:solidFill>
                <a:latin typeface="NanumBarunGothic" panose="020B0603020101020101" pitchFamily="34" charset="-127"/>
                <a:ea typeface="NanumBarunGothic" panose="020B0603020101020101" pitchFamily="34" charset="-127"/>
              </a:rPr>
              <a:t>3.</a:t>
            </a:r>
          </a:p>
        </p:txBody>
      </p:sp>
      <p:cxnSp>
        <p:nvCxnSpPr>
          <p:cNvPr id="10" name="직선 연결선[R] 9"/>
          <p:cNvCxnSpPr/>
          <p:nvPr/>
        </p:nvCxnSpPr>
        <p:spPr>
          <a:xfrm>
            <a:off x="2948082" y="398105"/>
            <a:ext cx="1790191" cy="0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9" name="직선 연결선[R] 48"/>
          <p:cNvCxnSpPr/>
          <p:nvPr/>
        </p:nvCxnSpPr>
        <p:spPr>
          <a:xfrm>
            <a:off x="5583775" y="398105"/>
            <a:ext cx="3117876" cy="0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0" name="직선 연결선[R] 49"/>
          <p:cNvCxnSpPr/>
          <p:nvPr/>
        </p:nvCxnSpPr>
        <p:spPr>
          <a:xfrm>
            <a:off x="5583775" y="1944321"/>
            <a:ext cx="3117876" cy="0"/>
          </a:xfrm>
          <a:prstGeom prst="line">
            <a:avLst/>
          </a:prstGeom>
          <a:noFill/>
          <a:ln w="127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pic>
        <p:nvPicPr>
          <p:cNvPr id="3074" name="Picture 2" descr="C:\Users\Administrator\Desktop\엄마옷\KakaoTalk_20210425_173351565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9105" y="398105"/>
            <a:ext cx="2267215" cy="1546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72286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759</TotalTime>
  <Words>758</Words>
  <Application>Microsoft Office PowerPoint</Application>
  <PresentationFormat>화면 슬라이드 쇼(4:3)</PresentationFormat>
  <Paragraphs>215</Paragraphs>
  <Slides>8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subject/>
  <dc:creator>Windows 사용자</dc:creator>
  <cp:keywords/>
  <dc:description/>
  <cp:lastModifiedBy>알 수 없는 사용자</cp:lastModifiedBy>
  <cp:revision>43</cp:revision>
  <dcterms:created xsi:type="dcterms:W3CDTF">2019-08-16T02:17:03Z</dcterms:created>
  <dcterms:modified xsi:type="dcterms:W3CDTF">2021-06-10T17:09:24Z</dcterms:modified>
  <cp:category/>
</cp:coreProperties>
</file>