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1" r:id="rId4"/>
    <p:sldId id="273" r:id="rId5"/>
    <p:sldId id="274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68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1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76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4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352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65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347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42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06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54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98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52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3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3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4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1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CD4F-E509-49EC-B621-FC55A57E51A9}" type="datetimeFigureOut">
              <a:rPr lang="ko-KR" altLang="en-US" smtClean="0"/>
              <a:t>2021-07-14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01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262092" y="1743597"/>
            <a:ext cx="241436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400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업체명</a:t>
            </a:r>
            <a:r>
              <a:rPr lang="en-US" altLang="ko-KR" sz="1400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:</a:t>
            </a:r>
            <a:r>
              <a:rPr lang="ko-KR" altLang="en-US" sz="1400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클레이즈</a:t>
            </a:r>
            <a:endParaRPr lang="en-US" altLang="ko-KR" sz="1400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400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연락처</a:t>
            </a:r>
            <a:r>
              <a:rPr lang="en-US" altLang="ko-KR" sz="1400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:010-5530-9780</a:t>
            </a:r>
            <a:endParaRPr lang="ko-KR" altLang="en-US" sz="1400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347864" y="1743597"/>
            <a:ext cx="28083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편의성과 대중성으로 </a:t>
            </a:r>
            <a:endParaRPr lang="en-US" altLang="ko-KR" sz="1200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라이프한</a:t>
            </a:r>
            <a:r>
              <a:rPr lang="ko-KR" altLang="en-US" sz="1200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 이미지의 브랜드</a:t>
            </a:r>
            <a:endParaRPr sz="1200" dirty="0">
              <a:latin typeface="+mj-ea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1743597"/>
            <a:ext cx="280831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2000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클레이즈</a:t>
            </a:r>
            <a:endParaRPr sz="2000" dirty="0">
              <a:latin typeface="+mj-ea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1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167844" y="4509120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브랜드 대표 사진</a:t>
            </a:r>
            <a:r>
              <a:rPr lang="en-US" altLang="ko-KR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1, </a:t>
            </a: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사진</a:t>
            </a:r>
            <a:r>
              <a:rPr lang="en-US" altLang="ko-KR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2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1" y="2636912"/>
            <a:ext cx="8423638" cy="406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2420888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5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0030" y="2420888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6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15674" y="2420888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5013176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0030" y="5013176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15674" y="5013176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381328"/>
            <a:ext cx="790635" cy="39972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196752"/>
            <a:ext cx="2683940" cy="250380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29" y="1196752"/>
            <a:ext cx="2683939" cy="250380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68" y="1196753"/>
            <a:ext cx="2977059" cy="250380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19" y="3700558"/>
            <a:ext cx="2950407" cy="308049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5" y="1187124"/>
            <a:ext cx="2703126" cy="251343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90" y="1177087"/>
            <a:ext cx="2683939" cy="252347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56" y="1212363"/>
            <a:ext cx="2968370" cy="248819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5" y="3710184"/>
            <a:ext cx="5369584" cy="30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9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1070660" y="118960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썸머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가디건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94112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 </a:t>
            </a:r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49,000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68140" y="118960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</a:t>
            </a:r>
            <a:r>
              <a:rPr lang="ko-KR" altLang="en-US" sz="1200" b="1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레이어드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니트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63860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\39,000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1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435140" y="118960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데일리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원피스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2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30560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 </a:t>
            </a:r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69,000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3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1070660" y="373595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플리츠치마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94112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 49,000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5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68140" y="373595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진주 </a:t>
            </a:r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펄니트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6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63860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 39,000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435140" y="373595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V</a:t>
            </a:r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넥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</a:t>
            </a:r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기본면티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30560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 </a:t>
            </a:r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39,000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8912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1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08221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2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3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49432" y="4939904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08221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4" y="1194191"/>
            <a:ext cx="2724651" cy="262577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4" y="3810510"/>
            <a:ext cx="2676572" cy="293085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12" y="1205012"/>
            <a:ext cx="2642816" cy="261495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13" y="1189607"/>
            <a:ext cx="2781761" cy="256967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79" y="3771391"/>
            <a:ext cx="2755277" cy="296997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12" y="3782871"/>
            <a:ext cx="2709768" cy="295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0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1070660" y="118960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썸머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가디건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94112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 </a:t>
            </a:r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49,000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68140" y="118960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</a:t>
            </a:r>
            <a:r>
              <a:rPr lang="ko-KR" altLang="en-US" sz="1200" b="1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레이어드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니트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63860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\39,000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1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435140" y="118960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데일리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원피스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2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30560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 </a:t>
            </a:r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69,000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3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1070660" y="373595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플리츠치마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94112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 49,000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5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68140" y="373595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진주 </a:t>
            </a:r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펄니트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6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63860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 39,000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435140" y="373595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V</a:t>
            </a:r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넥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</a:t>
            </a:r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기본면티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30560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 </a:t>
            </a:r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39,000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8912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1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08221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2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3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49432" y="4939904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08221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6" y="1226086"/>
            <a:ext cx="2682280" cy="250352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49" y="1225364"/>
            <a:ext cx="2749429" cy="251059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46" y="1214191"/>
            <a:ext cx="2563000" cy="251541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9" y="3766086"/>
            <a:ext cx="2673952" cy="290327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03" y="3772436"/>
            <a:ext cx="2757675" cy="289692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67" y="3735958"/>
            <a:ext cx="2616734" cy="29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1070660" y="118960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썸머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가디건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94112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 </a:t>
            </a:r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49,000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68140" y="118960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</a:t>
            </a:r>
            <a:r>
              <a:rPr lang="ko-KR" altLang="en-US" sz="1200" b="1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레이어드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니트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63860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\39,000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1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435140" y="118960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데일리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원피스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2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30560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 </a:t>
            </a:r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69,000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3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1070660" y="373595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플리츠치마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94112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 49,000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5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68140" y="373595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진주 </a:t>
            </a:r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펄니트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6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63860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 39,000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435140" y="373595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V</a:t>
            </a:r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넥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 </a:t>
            </a:r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기본면티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30560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 </a:t>
            </a:r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39,000</a:t>
            </a: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8912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1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08221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2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3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49432" y="4939904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08221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7" y="1231629"/>
            <a:ext cx="2691692" cy="256954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99" y="1206333"/>
            <a:ext cx="2586827" cy="259483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36" y="1211223"/>
            <a:ext cx="2931070" cy="258994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1" y="3801170"/>
            <a:ext cx="2669719" cy="294019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89" y="3794158"/>
            <a:ext cx="2772088" cy="294720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25" y="3801168"/>
            <a:ext cx="2937823" cy="29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60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160</Words>
  <Application>Microsoft Office PowerPoint</Application>
  <PresentationFormat>화면 슬라이드 쇼(4:3)</PresentationFormat>
  <Paragraphs>66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12롯데마트드림Light</vt:lpstr>
      <vt:lpstr>Narkisim</vt:lpstr>
      <vt:lpstr>Rix모던고딕 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user</cp:lastModifiedBy>
  <cp:revision>103</cp:revision>
  <dcterms:created xsi:type="dcterms:W3CDTF">2019-08-16T02:17:03Z</dcterms:created>
  <dcterms:modified xsi:type="dcterms:W3CDTF">2021-07-14T02:57:11Z</dcterms:modified>
</cp:coreProperties>
</file>