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4.xml" ContentType="application/vnd.openxmlformats-officedocument.presentationml.notes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670" r:id="rId14"/>
  </p:sldMasterIdLst>
  <p:notesMasterIdLst>
    <p:notesMasterId r:id="rId16"/>
  </p:notesMasterIdLst>
  <p:sldIdLst>
    <p:sldId id="256" r:id="rId18"/>
    <p:sldId id="258" r:id="rId19"/>
    <p:sldId id="261" r:id="rId20"/>
    <p:sldId id="257" r:id="rId21"/>
    <p:sldId id="262" r:id="rId22"/>
    <p:sldId id="265" r:id="rId23"/>
    <p:sldId id="259" r:id="rId24"/>
  </p:sldIdLst>
  <p:sldSz cx="9144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>
    <p:restoredLeft sz="15620"/>
    <p:restoredTop sz="94660"/>
  </p:normalViewPr>
  <p:slideViewPr>
    <p:cSldViewPr snapToGrid="1" snapToObjects="1">
      <p:cViewPr varScale="1">
        <p:scale>
          <a:sx n="83" d="100"/>
          <a:sy n="83" d="100"/>
        </p:scale>
        <p:origin x="14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4" Type="http://schemas.openxmlformats.org/officeDocument/2006/relationships/slideMaster" Target="slideMasters/slideMaster1.xml"></Relationship><Relationship Id="rId15" Type="http://schemas.openxmlformats.org/officeDocument/2006/relationships/theme" Target="theme/theme1.xml"></Relationship><Relationship Id="rId16" Type="http://schemas.openxmlformats.org/officeDocument/2006/relationships/notesMaster" Target="notesMasters/notesMaster1.xml"></Relationship><Relationship Id="rId18" Type="http://schemas.openxmlformats.org/officeDocument/2006/relationships/slide" Target="slides/slide1.xml"></Relationship><Relationship Id="rId19" Type="http://schemas.openxmlformats.org/officeDocument/2006/relationships/slide" Target="slides/slide2.xml"></Relationship><Relationship Id="rId20" Type="http://schemas.openxmlformats.org/officeDocument/2006/relationships/slide" Target="slides/slide3.xml"></Relationship><Relationship Id="rId21" Type="http://schemas.openxmlformats.org/officeDocument/2006/relationships/slide" Target="slides/slide4.xml"></Relationship><Relationship Id="rId22" Type="http://schemas.openxmlformats.org/officeDocument/2006/relationships/slide" Target="slides/slide5.xml"></Relationship><Relationship Id="rId23" Type="http://schemas.openxmlformats.org/officeDocument/2006/relationships/slide" Target="slides/slide6.xml"></Relationship><Relationship Id="rId24" Type="http://schemas.openxmlformats.org/officeDocument/2006/relationships/slide" Target="slides/slide7.xml"></Relationship><Relationship Id="rId26" Type="http://schemas.openxmlformats.org/officeDocument/2006/relationships/viewProps" Target="viewProps.xml"></Relationship><Relationship Id="rId27" Type="http://schemas.openxmlformats.org/officeDocument/2006/relationships/presProps" Target="presProps.xml"></Relationship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2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9B1EE-0958-4595-82E0-A11026963494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BC9B1-257B-4198-8D28-10F3C7226E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2729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4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4.xml"></Relationship></Relationship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BC9B1-257B-4198-8D28-10F3C7226E2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527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668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934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6428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09923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06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154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798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952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835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333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35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16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8CD4F-E509-49EC-B621-FC55A57E51A9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901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edgeitget.co.kr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?>
<Relationships xmlns="http://schemas.openxmlformats.org/package/2006/relationships"><Relationship Id="rId8" Type="http://schemas.openxmlformats.org/officeDocument/2006/relationships/image" Target="../media/fImage3075092091045.jpeg"></Relationship><Relationship Id="rId9" Type="http://schemas.openxmlformats.org/officeDocument/2006/relationships/image" Target="../media/fImage584307210291.jpeg"></Relationship><Relationship Id="rId10" Type="http://schemas.openxmlformats.org/officeDocument/2006/relationships/slideLayout" Target="../slideLayouts/slideLayout12.xml"></Relationship></Relationships>
</file>

<file path=ppt/slides/_rels/slide3.xml.rels><?xml version="1.0" encoding="UTF-8"?>
<Relationships xmlns="http://schemas.openxmlformats.org/package/2006/relationships"><Relationship Id="rId8" Type="http://schemas.openxmlformats.org/officeDocument/2006/relationships/image" Target="../media/fImage3751962139924.jpeg"></Relationship><Relationship Id="rId9" Type="http://schemas.openxmlformats.org/officeDocument/2006/relationships/image" Target="../media/fImage5063802145611.jpeg"></Relationship><Relationship Id="rId10" Type="http://schemas.openxmlformats.org/officeDocument/2006/relationships/image" Target="../media/fImage2821142151441.jpeg"></Relationship><Relationship Id="rId11" Type="http://schemas.openxmlformats.org/officeDocument/2006/relationships/image" Target="../media/fImage3574042165689.jpeg"></Relationship><Relationship Id="rId12" Type="http://schemas.openxmlformats.org/officeDocument/2006/relationships/image" Target="../media/fImage6523072228400.jpeg"></Relationship><Relationship Id="rId13" Type="http://schemas.openxmlformats.org/officeDocument/2006/relationships/slideLayout" Target="../slideLayouts/slideLayout12.xml"></Relationship></Relationships>
</file>

<file path=ppt/slides/_rels/slide4.xml.rels><?xml version="1.0" encoding="UTF-8"?>
<Relationships xmlns="http://schemas.openxmlformats.org/package/2006/relationships"><Relationship Id="rId3" Type="http://schemas.openxmlformats.org/officeDocument/2006/relationships/image" Target="../media/image22.jpeg"></Relationship><Relationship Id="rId2" Type="http://schemas.openxmlformats.org/officeDocument/2006/relationships/notesSlide" Target="../notesSlides/notesSlide4.xml"></Relationship><Relationship Id="rId6" Type="http://schemas.openxmlformats.org/officeDocument/2006/relationships/image" Target="../media/image25.jpeg"></Relationship><Relationship Id="rId4" Type="http://schemas.openxmlformats.org/officeDocument/2006/relationships/image" Target="../media/image23.jpeg"></Relationship><Relationship Id="rId9" Type="http://schemas.openxmlformats.org/officeDocument/2006/relationships/image" Target="../media/fImage3850502178746.jpeg"></Relationship><Relationship Id="rId10" Type="http://schemas.openxmlformats.org/officeDocument/2006/relationships/image" Target="../media/fImage5540962185427.jpeg"></Relationship><Relationship Id="rId11" Type="http://schemas.openxmlformats.org/officeDocument/2006/relationships/image" Target="../media/fImage3400482205272.jpeg"></Relationship><Relationship Id="rId12" Type="http://schemas.openxmlformats.org/officeDocument/2006/relationships/image" Target="../media/fImage283142218873.jpeg"></Relationship><Relationship Id="rId13" Type="http://schemas.openxmlformats.org/officeDocument/2006/relationships/slideLayout" Target="../slideLayouts/slideLayout12.xml"></Relationship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7.xml.rels><?xml version="1.0" encoding="UTF-8"?>
<Relationships xmlns="http://schemas.openxmlformats.org/package/2006/relationships"><Relationship Id="rId8" Type="http://schemas.openxmlformats.org/officeDocument/2006/relationships/slideLayout" Target="../slideLayouts/slideLayout12.xm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53380" y="332631"/>
            <a:ext cx="1653007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dirty="0">
                <a:latin typeface="Rix모던고딕 EB" pitchFamily="18" charset="-127"/>
                <a:ea typeface="Rix모던고딕 EB" pitchFamily="18" charset="-127"/>
              </a:rPr>
              <a:t>브랜드 소개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-51854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ko-KR" altLang="en-US" dirty="0"/>
          </a:p>
        </p:txBody>
      </p:sp>
      <p:cxnSp>
        <p:nvCxnSpPr>
          <p:cNvPr id="12" name="직선 연결선 11"/>
          <p:cNvCxnSpPr/>
          <p:nvPr/>
        </p:nvCxnSpPr>
        <p:spPr>
          <a:xfrm>
            <a:off x="323702" y="332631"/>
            <a:ext cx="11999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7" name="TextBox 4"/>
          <p:cNvSpPr txBox="1">
            <a:spLocks noChangeArrowheads="1"/>
          </p:cNvSpPr>
          <p:nvPr/>
        </p:nvSpPr>
        <p:spPr bwMode="auto">
          <a:xfrm>
            <a:off x="4283968" y="844042"/>
            <a:ext cx="5241505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1200" dirty="0">
                <a:latin typeface="Rix모던고딕 M" pitchFamily="18" charset="-127"/>
                <a:ea typeface="Rix모던고딕 M" pitchFamily="18" charset="-127"/>
              </a:rPr>
              <a:t>자체 채널 홍보 채널</a:t>
            </a:r>
            <a:endParaRPr lang="en-US" altLang="ko-KR" sz="1200" dirty="0">
              <a:latin typeface="Rix모던고딕 M" pitchFamily="18" charset="-127"/>
              <a:ea typeface="Rix모던고딕 M" pitchFamily="18" charset="-127"/>
            </a:endParaRPr>
          </a:p>
          <a:p>
            <a:r>
              <a:rPr lang="ko-KR" altLang="en-US" sz="1200" dirty="0">
                <a:latin typeface="Rix모던고딕 M" pitchFamily="18" charset="-127"/>
                <a:ea typeface="Rix모던고딕 M" pitchFamily="18" charset="-127"/>
              </a:rPr>
              <a:t>홈페이지</a:t>
            </a:r>
            <a:r>
              <a:rPr lang="en-US" altLang="ko-KR" sz="1200" dirty="0">
                <a:latin typeface="Rix모던고딕 M" pitchFamily="18" charset="-127"/>
                <a:ea typeface="Rix모던고딕 M" pitchFamily="18" charset="-127"/>
              </a:rPr>
              <a:t>:  </a:t>
            </a:r>
            <a:r>
              <a:rPr lang="en-US" altLang="ko-KR" sz="1200" u="sng" dirty="0">
                <a:solidFill>
                  <a:srgbClr val="0000FF"/>
                </a:solidFill>
                <a:latin typeface="Rix모던고딕 M" pitchFamily="18" charset="-127"/>
                <a:ea typeface="Rix모던고딕 M" pitchFamily="18" charset="-127"/>
                <a:hlinkClick r:id="rId2"/>
              </a:rPr>
              <a:t>https</a:t>
            </a:r>
            <a:r>
              <a:rPr lang="en-US" altLang="ko-KR" sz="1200" u="sng" dirty="0" smtClean="0">
                <a:solidFill>
                  <a:srgbClr val="0000FF"/>
                </a:solidFill>
                <a:latin typeface="Rix모던고딕 M" pitchFamily="18" charset="-127"/>
                <a:ea typeface="Rix모던고딕 M" pitchFamily="18" charset="-127"/>
                <a:hlinkClick r:id="rId2"/>
              </a:rPr>
              <a:t>://</a:t>
            </a:r>
            <a:r>
              <a:rPr lang="en-US" altLang="ko-KR" sz="1200" u="sng" dirty="0">
                <a:solidFill>
                  <a:srgbClr val="0000FF"/>
                </a:solidFill>
                <a:latin typeface="Rix모던고딕 M" pitchFamily="18" charset="-127"/>
                <a:ea typeface="Rix모던고딕 M" pitchFamily="18" charset="-127"/>
              </a:rPr>
              <a:t>www.1006.co.kr</a:t>
            </a:r>
          </a:p>
          <a:p>
            <a:r>
              <a:rPr lang="ko-KR" altLang="en-US" sz="1200" dirty="0" smtClean="0">
                <a:latin typeface="Rix모던고딕 M" pitchFamily="18" charset="-127"/>
                <a:ea typeface="Rix모던고딕 M" pitchFamily="18" charset="-127"/>
              </a:rPr>
              <a:t>인 </a:t>
            </a:r>
            <a:r>
              <a:rPr lang="ko-KR" altLang="en-US" sz="1200" dirty="0">
                <a:latin typeface="Rix모던고딕 M" pitchFamily="18" charset="-127"/>
                <a:ea typeface="Rix모던고딕 M" pitchFamily="18" charset="-127"/>
              </a:rPr>
              <a:t>스 타 </a:t>
            </a:r>
            <a:r>
              <a:rPr lang="en-US" altLang="ko-KR" sz="1200" dirty="0">
                <a:latin typeface="Rix모던고딕 M" pitchFamily="18" charset="-127"/>
                <a:ea typeface="Rix모던고딕 M" pitchFamily="18" charset="-127"/>
              </a:rPr>
              <a:t>:  </a:t>
            </a:r>
            <a:r>
              <a:rPr lang="en-US" altLang="ko-KR" sz="1200" u="sng" dirty="0" smtClean="0">
                <a:solidFill>
                  <a:srgbClr val="0000FF"/>
                </a:solidFill>
                <a:latin typeface="Rix모던고딕 M" pitchFamily="18" charset="-127"/>
                <a:ea typeface="Rix모던고딕 M" pitchFamily="18" charset="-127"/>
              </a:rPr>
              <a:t>https://www.instagram.com/tenosixkorea</a:t>
            </a:r>
            <a:endParaRPr lang="en-US" altLang="ko-KR" sz="1200" u="sng" dirty="0">
              <a:solidFill>
                <a:srgbClr val="0000FF"/>
              </a:solidFill>
              <a:latin typeface="Rix모던고딕 M" pitchFamily="18" charset="-127"/>
              <a:ea typeface="Rix모던고딕 M" pitchFamily="18" charset="-127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74041" y="1556792"/>
            <a:ext cx="5492760" cy="86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1200" dirty="0">
                <a:latin typeface="Rix모던고딕 M" pitchFamily="18" charset="-127"/>
                <a:ea typeface="Rix모던고딕 M" pitchFamily="18" charset="-127"/>
              </a:rPr>
              <a:t>브랜드 </a:t>
            </a:r>
            <a:r>
              <a:rPr lang="en-US" altLang="ko-KR" sz="1200" dirty="0">
                <a:latin typeface="Rix모던고딕 M" pitchFamily="18" charset="-127"/>
                <a:ea typeface="Rix모던고딕 M" pitchFamily="18" charset="-127"/>
              </a:rPr>
              <a:t>1</a:t>
            </a:r>
            <a:r>
              <a:rPr lang="ko-KR" altLang="en-US" sz="1200" dirty="0">
                <a:latin typeface="Rix모던고딕 M" pitchFamily="18" charset="-127"/>
                <a:ea typeface="Rix모던고딕 M" pitchFamily="18" charset="-127"/>
              </a:rPr>
              <a:t>줄 소개 </a:t>
            </a:r>
            <a:r>
              <a:rPr lang="en-US" altLang="ko-KR" sz="1200" dirty="0" smtClean="0">
                <a:latin typeface="Rix모던고딕 M" pitchFamily="18" charset="-127"/>
                <a:ea typeface="Rix모던고딕 M" pitchFamily="18" charset="-127"/>
              </a:rPr>
              <a:t>:</a:t>
            </a:r>
          </a:p>
          <a:p>
            <a:pPr lvl="0" defTabSz="1285829" latinLnBrk="0">
              <a:lnSpc>
                <a:spcPct val="150000"/>
              </a:lnSpc>
              <a:spcBef>
                <a:spcPct val="20000"/>
              </a:spcBef>
              <a:defRPr/>
            </a:pP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  <a:latin typeface="+mn-ea"/>
                <a:ea typeface="Rix모던고딕 M"/>
                <a:cs typeface="Arial" panose="020B0604020202020204" pitchFamily="34" charset="0"/>
                <a:sym typeface="Arial" panose="020B0604020202020204" pitchFamily="34" charset="0"/>
              </a:rPr>
              <a:t>수많은 </a:t>
            </a:r>
            <a:r>
              <a:rPr lang="ko-KR" altLang="en-US" sz="1200" dirty="0" err="1">
                <a:solidFill>
                  <a:schemeClr val="bg2">
                    <a:lumMod val="10000"/>
                  </a:schemeClr>
                </a:solidFill>
                <a:latin typeface="+mn-ea"/>
                <a:ea typeface="Rix모던고딕 M"/>
                <a:cs typeface="Arial" panose="020B0604020202020204" pitchFamily="34" charset="0"/>
                <a:sym typeface="Arial" panose="020B0604020202020204" pitchFamily="34" charset="0"/>
              </a:rPr>
              <a:t>사입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  <a:latin typeface="+mn-ea"/>
                <a:ea typeface="Rix모던고딕 M"/>
                <a:cs typeface="Arial" panose="020B0604020202020204" pitchFamily="34" charset="0"/>
                <a:sym typeface="Arial" panose="020B0604020202020204" pitchFamily="34" charset="0"/>
              </a:rPr>
              <a:t> 업체 속에 희석되지 않고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  <a:latin typeface="+mn-ea"/>
                <a:ea typeface="Rix모던고딕 M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  <a:latin typeface="+mn-ea"/>
                <a:ea typeface="Rix모던고딕 M"/>
                <a:cs typeface="Arial" panose="020B0604020202020204" pitchFamily="34" charset="0"/>
                <a:sym typeface="Arial" panose="020B0604020202020204" pitchFamily="34" charset="0"/>
              </a:rPr>
              <a:t>독자적인 디자인과 </a:t>
            </a:r>
            <a:endParaRPr lang="en-US" altLang="ko-KR" sz="1200" dirty="0">
              <a:solidFill>
                <a:schemeClr val="bg2">
                  <a:lumMod val="10000"/>
                </a:schemeClr>
              </a:solidFill>
              <a:latin typeface="+mn-ea"/>
              <a:ea typeface="Rix모던고딕 M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0" defTabSz="1285829" latinLnBrk="0">
              <a:lnSpc>
                <a:spcPct val="150000"/>
              </a:lnSpc>
              <a:spcBef>
                <a:spcPct val="20000"/>
              </a:spcBef>
              <a:defRPr/>
            </a:pP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  <a:latin typeface="+mn-ea"/>
                <a:ea typeface="Rix모던고딕 M"/>
                <a:cs typeface="Arial" panose="020B0604020202020204" pitchFamily="34" charset="0"/>
                <a:sym typeface="Arial" panose="020B0604020202020204" pitchFamily="34" charset="0"/>
              </a:rPr>
              <a:t>완성도 높은 </a:t>
            </a:r>
            <a:r>
              <a:rPr lang="ko-KR" altLang="en-US" sz="1200" dirty="0" err="1">
                <a:solidFill>
                  <a:schemeClr val="bg2">
                    <a:lumMod val="10000"/>
                  </a:schemeClr>
                </a:solidFill>
                <a:latin typeface="+mn-ea"/>
                <a:ea typeface="Rix모던고딕 M"/>
                <a:cs typeface="Arial" panose="020B0604020202020204" pitchFamily="34" charset="0"/>
                <a:sym typeface="Arial" panose="020B0604020202020204" pitchFamily="34" charset="0"/>
              </a:rPr>
              <a:t>퀄리티를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  <a:latin typeface="+mn-ea"/>
                <a:ea typeface="Rix모던고딕 M"/>
                <a:cs typeface="Arial" panose="020B0604020202020204" pitchFamily="34" charset="0"/>
                <a:sym typeface="Arial" panose="020B0604020202020204" pitchFamily="34" charset="0"/>
              </a:rPr>
              <a:t> 추구하는 </a:t>
            </a:r>
            <a:r>
              <a:rPr lang="ko-KR" altLang="en-US" sz="1200" dirty="0" err="1">
                <a:solidFill>
                  <a:schemeClr val="bg2">
                    <a:lumMod val="10000"/>
                  </a:schemeClr>
                </a:solidFill>
                <a:latin typeface="+mn-ea"/>
                <a:ea typeface="Rix모던고딕 M"/>
                <a:cs typeface="Arial" panose="020B0604020202020204" pitchFamily="34" charset="0"/>
                <a:sym typeface="Arial" panose="020B0604020202020204" pitchFamily="34" charset="0"/>
              </a:rPr>
              <a:t>핸드크래프트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  <a:latin typeface="+mn-ea"/>
                <a:ea typeface="Rix모던고딕 M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ko-KR" altLang="en-US" sz="1200" dirty="0" err="1">
                <a:solidFill>
                  <a:schemeClr val="bg2">
                    <a:lumMod val="10000"/>
                  </a:schemeClr>
                </a:solidFill>
                <a:latin typeface="+mn-ea"/>
                <a:ea typeface="Rix모던고딕 M"/>
                <a:cs typeface="Arial" panose="020B0604020202020204" pitchFamily="34" charset="0"/>
                <a:sym typeface="Arial" panose="020B0604020202020204" pitchFamily="34" charset="0"/>
              </a:rPr>
              <a:t>주얼리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  <a:latin typeface="+mn-ea"/>
                <a:ea typeface="Rix모던고딕 M"/>
                <a:cs typeface="Arial" panose="020B0604020202020204" pitchFamily="34" charset="0"/>
                <a:sym typeface="Arial" panose="020B0604020202020204" pitchFamily="34" charset="0"/>
              </a:rPr>
              <a:t> 브랜드입니다</a:t>
            </a:r>
            <a:r>
              <a:rPr lang="en-US" altLang="ko-KR" sz="12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Rix모던고딕 M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+mn-ea"/>
              <a:ea typeface="Rix모던고딕 M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66135" y="2483604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atin typeface="Rix모던고딕 M" pitchFamily="18" charset="-127"/>
                <a:ea typeface="Rix모던고딕 M" pitchFamily="18" charset="-127"/>
              </a:rPr>
              <a:t>브랜드 대표 이미지</a:t>
            </a:r>
            <a:endParaRPr lang="en-US" altLang="ko-KR" dirty="0">
              <a:latin typeface="Rix모던고딕 M" pitchFamily="18" charset="-127"/>
              <a:ea typeface="Rix모던고딕 M" pitchFamily="18" charset="-127"/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275711" y="997931"/>
            <a:ext cx="1191342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2000" dirty="0" err="1" smtClean="0">
                <a:latin typeface="Rix모던고딕 M" pitchFamily="18" charset="-127"/>
                <a:ea typeface="Rix모던고딕 M" pitchFamily="18" charset="-127"/>
              </a:rPr>
              <a:t>테노식</a:t>
            </a:r>
            <a:r>
              <a:rPr lang="ko-KR" altLang="en-US" sz="2000" dirty="0" err="1">
                <a:latin typeface="Rix모던고딕 M" pitchFamily="18" charset="-127"/>
                <a:ea typeface="Rix모던고딕 M" pitchFamily="18" charset="-127"/>
              </a:rPr>
              <a:t>스</a:t>
            </a:r>
            <a:endParaRPr lang="ko-KR" altLang="en-US" sz="2000" dirty="0">
              <a:latin typeface="Rix모던고딕 M" pitchFamily="18" charset="-127"/>
              <a:ea typeface="Rix모던고딕 M" pitchFamily="18" charset="-127"/>
            </a:endParaRPr>
          </a:p>
        </p:txBody>
      </p:sp>
      <p:sp>
        <p:nvSpPr>
          <p:cNvPr id="19" name="슬라이드 5 형태 4 그룹 1"/>
          <p:cNvSpPr/>
          <p:nvPr/>
        </p:nvSpPr>
        <p:spPr>
          <a:xfrm>
            <a:off x="1495608" y="836712"/>
            <a:ext cx="2140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8582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Arial" panose="020B0604020202020204" pitchFamily="34" charset="0"/>
              </a:rPr>
              <a:t>tenOsix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72008" y="2924765"/>
            <a:ext cx="8748464" cy="3405883"/>
            <a:chOff x="0" y="2924765"/>
            <a:chExt cx="8748464" cy="3405883"/>
          </a:xfrm>
        </p:grpSpPr>
        <p:grpSp>
          <p:nvGrpSpPr>
            <p:cNvPr id="5" name="그룹 4"/>
            <p:cNvGrpSpPr/>
            <p:nvPr/>
          </p:nvGrpSpPr>
          <p:grpSpPr>
            <a:xfrm>
              <a:off x="2627784" y="2924765"/>
              <a:ext cx="6120680" cy="3405883"/>
              <a:chOff x="2627784" y="2924765"/>
              <a:chExt cx="6120680" cy="3405883"/>
            </a:xfrm>
          </p:grpSpPr>
          <p:sp>
            <p:nvSpPr>
              <p:cNvPr id="20" name="슬라이드 9 형태 1"/>
              <p:cNvSpPr/>
              <p:nvPr/>
            </p:nvSpPr>
            <p:spPr>
              <a:xfrm>
                <a:off x="2627784" y="3122303"/>
                <a:ext cx="3405883" cy="3039767"/>
              </a:xfrm>
              <a:prstGeom prst="hexagon">
                <a:avLst>
                  <a:gd name="adj" fmla="val 24827"/>
                  <a:gd name="vf" fmla="val 115470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" name="슬라이드 9 형태 1"/>
              <p:cNvSpPr/>
              <p:nvPr/>
            </p:nvSpPr>
            <p:spPr>
              <a:xfrm rot="5400000">
                <a:off x="5525639" y="3107823"/>
                <a:ext cx="3405883" cy="3039767"/>
              </a:xfrm>
              <a:prstGeom prst="hexagon">
                <a:avLst>
                  <a:gd name="adj" fmla="val 24827"/>
                  <a:gd name="vf" fmla="val 115470"/>
                </a:avLst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" name="슬라이드 9 형태 1"/>
            <p:cNvSpPr/>
            <p:nvPr/>
          </p:nvSpPr>
          <p:spPr>
            <a:xfrm>
              <a:off x="0" y="3122304"/>
              <a:ext cx="3405883" cy="3039767"/>
            </a:xfrm>
            <a:prstGeom prst="hexagon">
              <a:avLst>
                <a:gd name="adj" fmla="val 24827"/>
                <a:gd name="vf" fmla="val 115470"/>
              </a:avLst>
            </a:prstGeom>
            <a:blipFill dpi="0" rotWithShape="0">
              <a:blip r:embed="rId5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300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53365" y="332740"/>
            <a:ext cx="2289175" cy="4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dirty="0">
                <a:latin typeface="Rix모던고딕 EB" pitchFamily="18" charset="-127"/>
                <a:ea typeface="Rix모던고딕 EB" pitchFamily="18" charset="-127"/>
              </a:rPr>
              <a:t>브랜드 보유 집기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-1016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ko-KR" altLang="en-US" dirty="0"/>
          </a:p>
        </p:txBody>
      </p:sp>
      <p:cxnSp>
        <p:nvCxnSpPr>
          <p:cNvPr id="12" name="직선 연결선 11"/>
          <p:cNvCxnSpPr/>
          <p:nvPr/>
        </p:nvCxnSpPr>
        <p:spPr>
          <a:xfrm>
            <a:off x="323850" y="332740"/>
            <a:ext cx="1200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275590" y="998220"/>
            <a:ext cx="119126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2000" dirty="0" err="1" smtClean="0">
                <a:latin typeface="Rix모던고딕 M" pitchFamily="18" charset="-127"/>
                <a:ea typeface="Rix모던고딕 M" pitchFamily="18" charset="-127"/>
              </a:rPr>
              <a:t>테노식</a:t>
            </a:r>
            <a:r>
              <a:rPr lang="ko-KR" altLang="en-US" sz="2000" dirty="0" err="1">
                <a:latin typeface="Rix모던고딕 M" pitchFamily="18" charset="-127"/>
                <a:ea typeface="Rix모던고딕 M" pitchFamily="18" charset="-127"/>
              </a:rPr>
              <a:t>스</a:t>
            </a:r>
            <a:endParaRPr lang="ko-KR" altLang="en-US" sz="2000" dirty="0">
              <a:latin typeface="Rix모던고딕 M" pitchFamily="18" charset="-127"/>
              <a:ea typeface="Rix모던고딕 M" pitchFamily="18" charset="-127"/>
            </a:endParaRPr>
          </a:p>
        </p:txBody>
      </p:sp>
      <p:sp>
        <p:nvSpPr>
          <p:cNvPr id="32" name="슬라이드 5 형태 4 그룹 1"/>
          <p:cNvSpPr/>
          <p:nvPr/>
        </p:nvSpPr>
        <p:spPr>
          <a:xfrm>
            <a:off x="1495425" y="836930"/>
            <a:ext cx="2140585" cy="646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8582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Arial" panose="020B0604020202020204" pitchFamily="34" charset="0"/>
              </a:rPr>
              <a:t>tenOsix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6387" name="Picture 16386" descr="/storage/emulated/0/.polaris_temp/fImage3075092091045.jpe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70230" y="2385695"/>
            <a:ext cx="3337560" cy="2446655"/>
          </a:xfrm>
          <a:prstGeom prst="rect"/>
          <a:noFill/>
        </p:spPr>
      </p:pic>
      <p:pic>
        <p:nvPicPr>
          <p:cNvPr id="16388" name="Picture 16387" descr="/storage/emulated/0/.polaris_temp/fImage584307210291.jpe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417060" y="2056765"/>
            <a:ext cx="4358005" cy="2775585"/>
          </a:xfrm>
          <a:prstGeom prst="rect"/>
          <a:noFill/>
        </p:spPr>
      </p:pic>
    </p:spTree>
    <p:extLst>
      <p:ext uri="{BB962C8B-B14F-4D97-AF65-F5344CB8AC3E}">
        <p14:creationId xmlns:p14="http://schemas.microsoft.com/office/powerpoint/2010/main" val="1700751554"/>
      </p:ext>
    </p:extLst>
  </p:cSld>
  <mc:AlternateContent xmlns:mc="http://schemas.openxmlformats.org/markup-compatibility/2006">
    <mc:Choice xmlns:p14="http://schemas.microsoft.com/office/powerpoint/2010/main" Requires="p14">
      <p:transition spd="slow" p14:dur="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-1016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12" name="Text Box 11"/>
          <p:cNvSpPr txBox="1">
            <a:spLocks/>
          </p:cNvSpPr>
          <p:nvPr/>
        </p:nvSpPr>
        <p:spPr>
          <a:xfrm rot="0">
            <a:off x="497839" y="583565"/>
            <a:ext cx="991235" cy="370205"/>
          </a:xfrm>
          <a:prstGeom prst="rect"/>
          <a:noFill/>
          <a:ln w="0">
            <a:noFill/>
            <a:prstDash/>
          </a:ln>
        </p:spPr>
        <p:txBody>
          <a:bodyPr wrap="non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>
                <a:latin typeface="NanumGothic" charset="0"/>
                <a:ea typeface="NanumGothic" charset="0"/>
              </a:rPr>
              <a:t>제품 DP</a:t>
            </a:r>
            <a:endParaRPr lang="ko-KR" altLang="en-US" sz="1800">
              <a:latin typeface="NanumGothic" charset="0"/>
              <a:ea typeface="NanumGothic" charset="0"/>
            </a:endParaRPr>
          </a:p>
        </p:txBody>
      </p:sp>
      <p:pic>
        <p:nvPicPr>
          <p:cNvPr id="13" name="Picture 12" descr="/storage/emulated/0/.polaris_temp/fImage3751962139924.jpe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00405" y="1677035"/>
            <a:ext cx="2732405" cy="1833244"/>
          </a:xfrm>
          <a:prstGeom prst="rect"/>
          <a:noFill/>
        </p:spPr>
      </p:pic>
      <p:pic>
        <p:nvPicPr>
          <p:cNvPr id="14" name="Picture 13" descr="/storage/emulated/0/.polaris_temp/fImage5063802145611.jpe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34695" y="4166235"/>
            <a:ext cx="2697480" cy="1660525"/>
          </a:xfrm>
          <a:prstGeom prst="rect"/>
          <a:noFill/>
        </p:spPr>
      </p:pic>
      <p:pic>
        <p:nvPicPr>
          <p:cNvPr id="15" name="Picture 14" descr="/storage/emulated/0/.polaris_temp/fImage2821142151441.jpe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001770" y="4028440"/>
            <a:ext cx="1972310" cy="1853564"/>
          </a:xfrm>
          <a:prstGeom prst="rect"/>
          <a:noFill/>
        </p:spPr>
      </p:pic>
      <p:pic>
        <p:nvPicPr>
          <p:cNvPr id="16" name="Picture 15" descr="/storage/emulated/0/.polaris_temp/fImage3574042165689.jpe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607810" y="3881120"/>
            <a:ext cx="1666875" cy="1997710"/>
          </a:xfrm>
          <a:prstGeom prst="rect"/>
          <a:noFill/>
        </p:spPr>
      </p:pic>
      <p:pic>
        <p:nvPicPr>
          <p:cNvPr id="17" name="Picture 16" descr="/storage/emulated/0/.polaris_temp/fImage6523072228400.jpe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080510" y="1677035"/>
            <a:ext cx="2481580" cy="1577340"/>
          </a:xfrm>
          <a:prstGeom prst="rect"/>
          <a:noFill/>
        </p:spPr>
      </p:pic>
    </p:spTree>
    <p:extLst>
      <p:ext uri="{BB962C8B-B14F-4D97-AF65-F5344CB8AC3E}">
        <p14:creationId xmlns:p14="http://schemas.microsoft.com/office/powerpoint/2010/main" val="4047519138"/>
      </p:ext>
    </p:extLst>
  </p:cSld>
  <mc:AlternateContent xmlns:mc="http://schemas.openxmlformats.org/markup-compatibility/2006">
    <mc:Choice xmlns:p14="http://schemas.microsoft.com/office/powerpoint/2010/main" Requires="p14">
      <p:transition spd="slow" p14:dur="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53365" y="332740"/>
            <a:ext cx="2926080" cy="4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dirty="0">
                <a:latin typeface="Rix모던고딕 EB" pitchFamily="18" charset="-127"/>
                <a:ea typeface="Rix모던고딕 EB" pitchFamily="18" charset="-127"/>
              </a:rPr>
              <a:t>브랜드 메인 판매 상품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-1016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ko-KR" altLang="en-US" dirty="0"/>
          </a:p>
        </p:txBody>
      </p:sp>
      <p:cxnSp>
        <p:nvCxnSpPr>
          <p:cNvPr id="12" name="직선 연결선 11"/>
          <p:cNvCxnSpPr/>
          <p:nvPr/>
        </p:nvCxnSpPr>
        <p:spPr>
          <a:xfrm>
            <a:off x="323850" y="332740"/>
            <a:ext cx="1200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751205" y="4004945"/>
            <a:ext cx="2330450" cy="26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altLang="ko-KR" sz="1100" dirty="0">
                <a:latin typeface="Rix모던고딕 L" pitchFamily="18" charset="-127"/>
                <a:ea typeface="Rix모던고딕 L" pitchFamily="18" charset="-127"/>
              </a:rPr>
              <a:t>1. </a:t>
            </a:r>
            <a:r>
              <a:rPr lang="ko-KR" altLang="en-US" sz="1100" dirty="0" err="1" smtClean="0">
                <a:latin typeface="Rix모던고딕 L" pitchFamily="18" charset="-127"/>
                <a:ea typeface="Rix모던고딕 L" pitchFamily="18" charset="-127"/>
              </a:rPr>
              <a:t>오닉스</a:t>
            </a: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 </a:t>
            </a:r>
            <a:r>
              <a:rPr lang="ko-KR" altLang="en-US" sz="1100" dirty="0" err="1" smtClean="0">
                <a:latin typeface="Rix모던고딕 L" pitchFamily="18" charset="-127"/>
                <a:ea typeface="Rix모던고딕 L" pitchFamily="18" charset="-127"/>
              </a:rPr>
              <a:t>사각반지</a:t>
            </a: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 </a:t>
            </a:r>
            <a:r>
              <a:rPr lang="en-US" altLang="ko-KR" sz="1100" dirty="0" smtClean="0">
                <a:latin typeface="Rix모던고딕 L" pitchFamily="18" charset="-127"/>
                <a:ea typeface="Rix모던고딕 L" pitchFamily="18" charset="-127"/>
              </a:rPr>
              <a:t>289,000</a:t>
            </a: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원</a:t>
            </a:r>
            <a:endParaRPr lang="en-US" altLang="ko-KR" sz="1100" dirty="0">
              <a:latin typeface="Rix모던고딕 L" pitchFamily="18" charset="-127"/>
              <a:ea typeface="Rix모던고딕 L" pitchFamily="18" charset="-127"/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275590" y="1071880"/>
            <a:ext cx="119126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2000" dirty="0" err="1" smtClean="0">
                <a:latin typeface="Rix모던고딕 M" pitchFamily="18" charset="-127"/>
                <a:ea typeface="Rix모던고딕 M" pitchFamily="18" charset="-127"/>
              </a:rPr>
              <a:t>테노식</a:t>
            </a:r>
            <a:r>
              <a:rPr lang="ko-KR" altLang="en-US" sz="2000" dirty="0" err="1">
                <a:latin typeface="Rix모던고딕 M" pitchFamily="18" charset="-127"/>
                <a:ea typeface="Rix모던고딕 M" pitchFamily="18" charset="-127"/>
              </a:rPr>
              <a:t>스</a:t>
            </a:r>
            <a:endParaRPr lang="ko-KR" altLang="en-US" sz="2000" dirty="0">
              <a:latin typeface="Rix모던고딕 M" pitchFamily="18" charset="-127"/>
              <a:ea typeface="Rix모던고딕 M" pitchFamily="18" charset="-127"/>
            </a:endParaRPr>
          </a:p>
        </p:txBody>
      </p:sp>
      <p:sp>
        <p:nvSpPr>
          <p:cNvPr id="21" name="슬라이드 5 형태 4 그룹 1"/>
          <p:cNvSpPr/>
          <p:nvPr/>
        </p:nvSpPr>
        <p:spPr>
          <a:xfrm>
            <a:off x="1495425" y="910590"/>
            <a:ext cx="2140585" cy="646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8582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Arial" panose="020B0604020202020204" pitchFamily="34" charset="0"/>
              </a:rPr>
              <a:t>tenOsix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TextBox 7"/>
          <p:cNvSpPr txBox="1">
            <a:spLocks/>
          </p:cNvSpPr>
          <p:nvPr/>
        </p:nvSpPr>
        <p:spPr bwMode="auto">
          <a:xfrm rot="0">
            <a:off x="3465830" y="4004945"/>
            <a:ext cx="1903094" cy="260985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numCol="1" vert="horz" anchor="t">
            <a:sp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 b="1">
                <a:solidFill>
                  <a:srgbClr val="000000"/>
                </a:solidFill>
                <a:latin typeface="NanumGothic" charset="0"/>
                <a:ea typeface="Helvetica Neue" charset="0"/>
              </a:defRPr>
            </a:lvl1pPr>
            <a:lvl2pPr marL="742950" indent="-28575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 b="1">
                <a:solidFill>
                  <a:srgbClr val="000000"/>
                </a:solidFill>
                <a:latin typeface="NanumGothic" charset="0"/>
                <a:ea typeface="Helvetica Neue" charset="0"/>
              </a:defRPr>
            </a:lvl2pPr>
            <a:lvl3pPr marL="1143000" indent="-22860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 b="1">
                <a:solidFill>
                  <a:srgbClr val="000000"/>
                </a:solidFill>
                <a:latin typeface="NanumGothic" charset="0"/>
                <a:ea typeface="Helvetica Neue" charset="0"/>
              </a:defRPr>
            </a:lvl3pPr>
            <a:lvl4pPr marL="1600200" indent="-22860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 b="1">
                <a:solidFill>
                  <a:srgbClr val="000000"/>
                </a:solidFill>
                <a:latin typeface="NanumGothic" charset="0"/>
                <a:ea typeface="Helvetica Neue" charset="0"/>
              </a:defRPr>
            </a:lvl4pPr>
            <a:lvl5pPr marL="2057400" indent="-22860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 b="1">
                <a:solidFill>
                  <a:srgbClr val="000000"/>
                </a:solidFill>
                <a:latin typeface="NanumGothic" charset="0"/>
                <a:ea typeface="Helvetica Neue" charset="0"/>
              </a:defRPr>
            </a:lvl5pPr>
            <a:lvl6pPr marL="2514600" indent="-228600" fontAlgn="base" defTabSz="58420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 b="1">
                <a:solidFill>
                  <a:srgbClr val="000000"/>
                </a:solidFill>
                <a:latin typeface="NanumGothic" charset="0"/>
                <a:ea typeface="Helvetica Neue" charset="0"/>
              </a:defRPr>
            </a:lvl6pPr>
            <a:lvl7pPr marL="2971800" indent="-228600" fontAlgn="base" defTabSz="58420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 b="1">
                <a:solidFill>
                  <a:srgbClr val="000000"/>
                </a:solidFill>
                <a:latin typeface="NanumGothic" charset="0"/>
                <a:ea typeface="Helvetica Neue" charset="0"/>
              </a:defRPr>
            </a:lvl7pPr>
            <a:lvl8pPr marL="3429000" indent="-228600" fontAlgn="base" defTabSz="58420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 b="1">
                <a:solidFill>
                  <a:srgbClr val="000000"/>
                </a:solidFill>
                <a:latin typeface="NanumGothic" charset="0"/>
                <a:ea typeface="Helvetica Neue" charset="0"/>
              </a:defRPr>
            </a:lvl8pPr>
            <a:lvl9pPr marL="3886200" indent="-228600" fontAlgn="base" defTabSz="58420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 b="1">
                <a:solidFill>
                  <a:srgbClr val="000000"/>
                </a:solidFill>
                <a:latin typeface="NanumGothic" charset="0"/>
                <a:ea typeface="Helvetica Neue" charset="0"/>
              </a:defRPr>
            </a:lvl9pPr>
          </a:lstStyle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100" b="1">
                <a:solidFill>
                  <a:srgbClr val="000000"/>
                </a:solidFill>
                <a:latin typeface="Rix모던고딕 L" charset="0"/>
                <a:ea typeface="Rix모던고딕 L" charset="0"/>
              </a:rPr>
              <a:t>2. </a:t>
            </a:r>
            <a:r>
              <a:rPr lang="en-US" altLang="ko-KR" sz="1100" b="1">
                <a:solidFill>
                  <a:srgbClr val="000000"/>
                </a:solidFill>
                <a:latin typeface="Rix모던고딕 L" charset="0"/>
                <a:ea typeface="Rix모던고딕 L" charset="0"/>
              </a:rPr>
              <a:t>공방브로치 </a:t>
            </a:r>
            <a:r>
              <a:rPr lang="en-US" altLang="ko-KR" sz="1100" b="1">
                <a:solidFill>
                  <a:srgbClr val="000000"/>
                </a:solidFill>
                <a:latin typeface="Rix모던고딕 L" charset="0"/>
                <a:ea typeface="Rix모던고딕 L" charset="0"/>
              </a:rPr>
              <a:t>249,000</a:t>
            </a:r>
            <a:r>
              <a:rPr lang="en-US" altLang="ko-KR" sz="1100" b="1">
                <a:solidFill>
                  <a:srgbClr val="000000"/>
                </a:solidFill>
                <a:latin typeface="Rix모던고딕 L" charset="0"/>
                <a:ea typeface="Rix모던고딕 L" charset="0"/>
              </a:rPr>
              <a:t>원</a:t>
            </a:r>
            <a:endParaRPr lang="ko-KR" altLang="en-US" sz="1100" b="1">
              <a:solidFill>
                <a:srgbClr val="000000"/>
              </a:solidFill>
              <a:latin typeface="Rix모던고딕 L" charset="0"/>
              <a:ea typeface="Rix모던고딕 L" charset="0"/>
            </a:endParaRPr>
          </a:p>
        </p:txBody>
      </p: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711200" y="6336030"/>
            <a:ext cx="2564765" cy="26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altLang="ko-KR" sz="1100" dirty="0">
                <a:latin typeface="Rix모던고딕 L" pitchFamily="18" charset="-127"/>
                <a:ea typeface="Rix모던고딕 L" pitchFamily="18" charset="-127"/>
              </a:rPr>
              <a:t>4</a:t>
            </a:r>
            <a:r>
              <a:rPr lang="en-US" altLang="ko-KR" sz="1100" dirty="0" smtClean="0">
                <a:latin typeface="Rix모던고딕 L" pitchFamily="18" charset="-127"/>
                <a:ea typeface="Rix모던고딕 L" pitchFamily="18" charset="-127"/>
              </a:rPr>
              <a:t>.</a:t>
            </a:r>
            <a:r>
              <a:rPr lang="ko-KR" altLang="en-US" sz="1100" dirty="0" err="1" smtClean="0">
                <a:latin typeface="Rix모던고딕 L" pitchFamily="18" charset="-127"/>
                <a:ea typeface="Rix모던고딕 L" pitchFamily="18" charset="-127"/>
              </a:rPr>
              <a:t>원데이클레스</a:t>
            </a: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 </a:t>
            </a:r>
            <a:r>
              <a:rPr lang="en-US" altLang="ko-KR" sz="1100" dirty="0" smtClean="0">
                <a:latin typeface="Rix모던고딕 L" pitchFamily="18" charset="-127"/>
                <a:ea typeface="Rix모던고딕 L" pitchFamily="18" charset="-127"/>
              </a:rPr>
              <a:t>30,000</a:t>
            </a: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원</a:t>
            </a:r>
            <a:r>
              <a:rPr lang="en-US" altLang="ko-KR" sz="1100" dirty="0" smtClean="0">
                <a:latin typeface="Rix모던고딕 L" pitchFamily="18" charset="-127"/>
                <a:ea typeface="Rix모던고딕 L" pitchFamily="18" charset="-127"/>
              </a:rPr>
              <a:t>~70.000</a:t>
            </a: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원</a:t>
            </a:r>
            <a:r>
              <a:rPr lang="en-US" altLang="ko-KR" sz="1100" dirty="0" smtClean="0">
                <a:latin typeface="Rix모던고딕 L" pitchFamily="18" charset="-127"/>
                <a:ea typeface="Rix모던고딕 L" pitchFamily="18" charset="-127"/>
              </a:rPr>
              <a:t> </a:t>
            </a:r>
            <a:endParaRPr lang="en-US" altLang="ko-KR" sz="1100" dirty="0" smtClean="0">
              <a:latin typeface="Rix모던고딕 L" pitchFamily="18" charset="-127"/>
              <a:ea typeface="Rix모던고딕 L" pitchFamily="18" charset="-127"/>
            </a:endParaRPr>
          </a:p>
        </p:txBody>
      </p:sp>
      <p:pic>
        <p:nvPicPr>
          <p:cNvPr id="2" name="그림 1" descr="/storage/emulated/0/.polaris_temp/image22.jpe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0">
            <a:off x="742315" y="2472055"/>
            <a:ext cx="1514475" cy="1478915"/>
          </a:xfrm>
          <a:prstGeom prst="rect"/>
          <a:noFill/>
        </p:spPr>
      </p:pic>
      <p:pic>
        <p:nvPicPr>
          <p:cNvPr id="3" name="그림 2" descr="/storage/emulated/0/.polaris_temp/image23.jpeg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0">
            <a:off x="3491865" y="2912745"/>
            <a:ext cx="1047115" cy="1038225"/>
          </a:xfrm>
          <a:prstGeom prst="rect"/>
          <a:noFill/>
        </p:spPr>
      </p:pic>
      <p:pic>
        <p:nvPicPr>
          <p:cNvPr id="6" name="그림 5" descr="/storage/emulated/0/.polaris_temp/image25.jpeg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0">
            <a:off x="741045" y="5022215"/>
            <a:ext cx="1541780" cy="1284605"/>
          </a:xfrm>
          <a:prstGeom prst="rect"/>
          <a:noFill/>
        </p:spPr>
      </p:pic>
      <p:pic>
        <p:nvPicPr>
          <p:cNvPr id="16387" name="Picture 16386" descr="/storage/emulated/0/.polaris_temp/fImage3850502178746.jpe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556000" y="4848860"/>
            <a:ext cx="1095375" cy="1473835"/>
          </a:xfrm>
          <a:prstGeom prst="rect"/>
          <a:noFill/>
        </p:spPr>
      </p:pic>
      <p:pic>
        <p:nvPicPr>
          <p:cNvPr id="16388" name="Picture 16387" descr="/storage/emulated/0/.polaris_temp/fImage5540962185427.jpe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527040" y="4919345"/>
            <a:ext cx="1043305" cy="1417955"/>
          </a:xfrm>
          <a:prstGeom prst="rect"/>
          <a:noFill/>
        </p:spPr>
      </p:pic>
      <p:pic>
        <p:nvPicPr>
          <p:cNvPr id="16389" name="Picture 16388" descr="/storage/emulated/0/.polaris_temp/fImage3400482205272.jpe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669280" y="2644775"/>
            <a:ext cx="1393825" cy="1361440"/>
          </a:xfrm>
          <a:prstGeom prst="rect"/>
          <a:noFill/>
        </p:spPr>
      </p:pic>
      <p:pic>
        <p:nvPicPr>
          <p:cNvPr id="16390" name="Picture 16389" descr="/storage/emulated/0/.polaris_temp/fImage283142218873.jpe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82815" y="5229860"/>
            <a:ext cx="1007745" cy="1081405"/>
          </a:xfrm>
          <a:prstGeom prst="rect"/>
          <a:noFill/>
        </p:spPr>
      </p:pic>
    </p:spTree>
    <p:extLst>
      <p:ext uri="{BB962C8B-B14F-4D97-AF65-F5344CB8AC3E}">
        <p14:creationId xmlns:p14="http://schemas.microsoft.com/office/powerpoint/2010/main" val="1740319150"/>
      </p:ext>
    </p:extLst>
  </p:cSld>
  <mc:AlternateContent xmlns:mc="http://schemas.openxmlformats.org/markup-compatibility/2006">
    <mc:Choice xmlns:p14="http://schemas.microsoft.com/office/powerpoint/2010/main" Requires="p14">
      <p:transition spd="slow" p14:dur="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53380" y="332631"/>
            <a:ext cx="292579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dirty="0">
                <a:latin typeface="Rix모던고딕 EB" pitchFamily="18" charset="-127"/>
                <a:ea typeface="Rix모던고딕 EB" pitchFamily="18" charset="-127"/>
              </a:rPr>
              <a:t>브랜드 메인 판매 상품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-10046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ko-KR" altLang="en-US" dirty="0"/>
          </a:p>
        </p:txBody>
      </p:sp>
      <p:cxnSp>
        <p:nvCxnSpPr>
          <p:cNvPr id="12" name="직선 연결선 11"/>
          <p:cNvCxnSpPr/>
          <p:nvPr/>
        </p:nvCxnSpPr>
        <p:spPr>
          <a:xfrm>
            <a:off x="323702" y="332631"/>
            <a:ext cx="11999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786" y="4059064"/>
            <a:ext cx="2110266" cy="217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9998" y="1629791"/>
            <a:ext cx="2228476" cy="1671357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508669" y="4362706"/>
            <a:ext cx="2285069" cy="171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806" y="1411035"/>
            <a:ext cx="1765778" cy="2168707"/>
          </a:xfrm>
          <a:prstGeom prst="rect">
            <a:avLst/>
          </a:prstGeom>
        </p:spPr>
      </p:pic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275711" y="925923"/>
            <a:ext cx="1191342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2000" dirty="0" err="1" smtClean="0">
                <a:latin typeface="Rix모던고딕 M" pitchFamily="18" charset="-127"/>
                <a:ea typeface="Rix모던고딕 M" pitchFamily="18" charset="-127"/>
              </a:rPr>
              <a:t>테노식</a:t>
            </a:r>
            <a:r>
              <a:rPr lang="ko-KR" altLang="en-US" sz="2000" dirty="0" err="1">
                <a:latin typeface="Rix모던고딕 M" pitchFamily="18" charset="-127"/>
                <a:ea typeface="Rix모던고딕 M" pitchFamily="18" charset="-127"/>
              </a:rPr>
              <a:t>스</a:t>
            </a:r>
            <a:endParaRPr lang="ko-KR" altLang="en-US" sz="2000" dirty="0">
              <a:latin typeface="Rix모던고딕 M" pitchFamily="18" charset="-127"/>
              <a:ea typeface="Rix모던고딕 M" pitchFamily="18" charset="-127"/>
            </a:endParaRPr>
          </a:p>
        </p:txBody>
      </p:sp>
      <p:sp>
        <p:nvSpPr>
          <p:cNvPr id="28" name="슬라이드 5 형태 4 그룹 1"/>
          <p:cNvSpPr/>
          <p:nvPr/>
        </p:nvSpPr>
        <p:spPr>
          <a:xfrm>
            <a:off x="1495608" y="764704"/>
            <a:ext cx="2140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8582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Arial" panose="020B0604020202020204" pitchFamily="34" charset="0"/>
              </a:rPr>
              <a:t>tenOsix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510512" y="3645024"/>
            <a:ext cx="2330363" cy="2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altLang="ko-KR" sz="1100" dirty="0">
                <a:latin typeface="Rix모던고딕 L" pitchFamily="18" charset="-127"/>
                <a:ea typeface="Rix모던고딕 L" pitchFamily="18" charset="-127"/>
              </a:rPr>
              <a:t>7</a:t>
            </a:r>
            <a:r>
              <a:rPr lang="en-US" altLang="ko-KR" sz="1100" dirty="0" smtClean="0">
                <a:latin typeface="Rix모던고딕 L" pitchFamily="18" charset="-127"/>
                <a:ea typeface="Rix모던고딕 L" pitchFamily="18" charset="-127"/>
              </a:rPr>
              <a:t>. </a:t>
            </a:r>
            <a:r>
              <a:rPr lang="ko-KR" altLang="en-US" sz="1100" dirty="0" err="1" smtClean="0">
                <a:latin typeface="Rix모던고딕 L" pitchFamily="18" charset="-127"/>
                <a:ea typeface="Rix모던고딕 L" pitchFamily="18" charset="-127"/>
              </a:rPr>
              <a:t>온리원</a:t>
            </a: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 </a:t>
            </a:r>
            <a:r>
              <a:rPr lang="ko-KR" altLang="en-US" sz="1100" dirty="0" err="1" smtClean="0">
                <a:latin typeface="Rix모던고딕 L" pitchFamily="18" charset="-127"/>
                <a:ea typeface="Rix모던고딕 L" pitchFamily="18" charset="-127"/>
              </a:rPr>
              <a:t>궈걸이</a:t>
            </a: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 </a:t>
            </a:r>
            <a:r>
              <a:rPr lang="en-US" altLang="ko-KR" sz="1100" dirty="0" smtClean="0">
                <a:latin typeface="Rix모던고딕 L" pitchFamily="18" charset="-127"/>
                <a:ea typeface="Rix모던고딕 L" pitchFamily="18" charset="-127"/>
              </a:rPr>
              <a:t>139,000</a:t>
            </a: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원</a:t>
            </a:r>
            <a:endParaRPr lang="en-US" altLang="ko-KR" sz="1100" dirty="0">
              <a:latin typeface="Rix모던고딕 L" pitchFamily="18" charset="-127"/>
              <a:ea typeface="Rix모던고딕 L" pitchFamily="18" charset="-127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3681797" y="3645024"/>
            <a:ext cx="2330363" cy="2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altLang="ko-KR" sz="1100" dirty="0">
                <a:latin typeface="Rix모던고딕 L" pitchFamily="18" charset="-127"/>
                <a:ea typeface="Rix모던고딕 L" pitchFamily="18" charset="-127"/>
              </a:rPr>
              <a:t>8</a:t>
            </a:r>
            <a:r>
              <a:rPr lang="en-US" altLang="ko-KR" sz="1100" smtClean="0">
                <a:latin typeface="Rix모던고딕 L" pitchFamily="18" charset="-127"/>
                <a:ea typeface="Rix모던고딕 L" pitchFamily="18" charset="-127"/>
              </a:rPr>
              <a:t>. </a:t>
            </a: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온리원귀걸이</a:t>
            </a: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  </a:t>
            </a:r>
            <a:r>
              <a:rPr lang="en-US" altLang="ko-KR" sz="1100" dirty="0" smtClean="0">
                <a:latin typeface="Rix모던고딕 L" pitchFamily="18" charset="-127"/>
                <a:ea typeface="Rix모던고딕 L" pitchFamily="18" charset="-127"/>
              </a:rPr>
              <a:t>59,000</a:t>
            </a:r>
            <a:endParaRPr lang="en-US" altLang="ko-KR" sz="1100" dirty="0">
              <a:latin typeface="Rix모던고딕 L" pitchFamily="18" charset="-127"/>
              <a:ea typeface="Rix모던고딕 L" pitchFamily="18" charset="-127"/>
            </a:endParaRPr>
          </a:p>
        </p:txBody>
      </p:sp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6444208" y="3645024"/>
            <a:ext cx="2330363" cy="2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altLang="ko-KR" sz="1100" dirty="0">
                <a:latin typeface="Rix모던고딕 L" pitchFamily="18" charset="-127"/>
                <a:ea typeface="Rix모던고딕 L" pitchFamily="18" charset="-127"/>
              </a:rPr>
              <a:t>9</a:t>
            </a:r>
            <a:r>
              <a:rPr lang="en-US" altLang="ko-KR" sz="1100" dirty="0" smtClean="0">
                <a:latin typeface="Rix모던고딕 L" pitchFamily="18" charset="-127"/>
                <a:ea typeface="Rix모던고딕 L" pitchFamily="18" charset="-127"/>
              </a:rPr>
              <a:t>. </a:t>
            </a:r>
            <a:r>
              <a:rPr lang="ko-KR" altLang="en-US" sz="1100" dirty="0" err="1" smtClean="0">
                <a:latin typeface="Rix모던고딕 L" pitchFamily="18" charset="-127"/>
                <a:ea typeface="Rix모던고딕 L" pitchFamily="18" charset="-127"/>
              </a:rPr>
              <a:t>온리원한쪽귀걸이</a:t>
            </a: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  </a:t>
            </a:r>
            <a:r>
              <a:rPr lang="en-US" altLang="ko-KR" sz="1100" dirty="0" smtClean="0">
                <a:latin typeface="Rix모던고딕 L" pitchFamily="18" charset="-127"/>
                <a:ea typeface="Rix모던고딕 L" pitchFamily="18" charset="-127"/>
              </a:rPr>
              <a:t>129,000</a:t>
            </a:r>
            <a:endParaRPr lang="en-US" altLang="ko-KR" sz="1100" dirty="0">
              <a:latin typeface="Rix모던고딕 L" pitchFamily="18" charset="-127"/>
              <a:ea typeface="Rix모던고딕 L" pitchFamily="18" charset="-127"/>
            </a:endParaRPr>
          </a:p>
        </p:txBody>
      </p:sp>
      <p:sp>
        <p:nvSpPr>
          <p:cNvPr id="30" name="TextBox 7"/>
          <p:cNvSpPr txBox="1">
            <a:spLocks noChangeArrowheads="1"/>
          </p:cNvSpPr>
          <p:nvPr/>
        </p:nvSpPr>
        <p:spPr bwMode="auto">
          <a:xfrm>
            <a:off x="601062" y="6381328"/>
            <a:ext cx="2674794" cy="26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altLang="ko-KR" sz="1100" dirty="0" smtClean="0">
                <a:latin typeface="Rix모던고딕 L" pitchFamily="18" charset="-127"/>
                <a:ea typeface="Rix모던고딕 L" pitchFamily="18" charset="-127"/>
              </a:rPr>
              <a:t>10. </a:t>
            </a:r>
            <a:r>
              <a:rPr lang="ko-KR" altLang="en-US" sz="1100" dirty="0" err="1" smtClean="0">
                <a:latin typeface="Rix모던고딕 L" pitchFamily="18" charset="-127"/>
                <a:ea typeface="Rix모던고딕 L" pitchFamily="18" charset="-127"/>
              </a:rPr>
              <a:t>아다마스</a:t>
            </a: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  </a:t>
            </a:r>
            <a:r>
              <a:rPr lang="en-US" altLang="ko-KR" sz="1100" dirty="0" smtClean="0">
                <a:latin typeface="Rix모던고딕 L" pitchFamily="18" charset="-127"/>
                <a:ea typeface="Rix모던고딕 L" pitchFamily="18" charset="-127"/>
              </a:rPr>
              <a:t>169,000</a:t>
            </a:r>
            <a:endParaRPr lang="en-US" altLang="ko-KR" sz="1100" dirty="0">
              <a:latin typeface="Rix모던고딕 L" pitchFamily="18" charset="-127"/>
              <a:ea typeface="Rix모던고딕 L" pitchFamily="18" charset="-127"/>
            </a:endParaRPr>
          </a:p>
        </p:txBody>
      </p:sp>
      <p:sp>
        <p:nvSpPr>
          <p:cNvPr id="39" name="TextBox 7"/>
          <p:cNvSpPr txBox="1">
            <a:spLocks noChangeArrowheads="1"/>
          </p:cNvSpPr>
          <p:nvPr/>
        </p:nvSpPr>
        <p:spPr bwMode="auto">
          <a:xfrm>
            <a:off x="6418101" y="6407754"/>
            <a:ext cx="2330363" cy="2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altLang="ko-KR" sz="1100" dirty="0" smtClean="0">
                <a:latin typeface="Rix모던고딕 L" pitchFamily="18" charset="-127"/>
                <a:ea typeface="Rix모던고딕 L" pitchFamily="18" charset="-127"/>
              </a:rPr>
              <a:t>12</a:t>
            </a:r>
            <a:r>
              <a:rPr lang="en-US" altLang="ko-KR" sz="1100" dirty="0" smtClean="0">
                <a:latin typeface="Rix모던고딕 L" pitchFamily="18" charset="-127"/>
                <a:ea typeface="Rix모던고딕 L" pitchFamily="18" charset="-127"/>
              </a:rPr>
              <a:t>. </a:t>
            </a: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온리원시리즈 </a:t>
            </a:r>
            <a:r>
              <a:rPr lang="en-US" altLang="ko-KR" sz="1100" dirty="0" smtClean="0">
                <a:latin typeface="Rix모던고딕 L" pitchFamily="18" charset="-127"/>
                <a:ea typeface="Rix모던고딕 L" pitchFamily="18" charset="-127"/>
              </a:rPr>
              <a:t>169,000</a:t>
            </a: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원</a:t>
            </a:r>
            <a:endParaRPr lang="en-US" altLang="ko-KR" sz="1100" dirty="0">
              <a:latin typeface="Rix모던고딕 L" pitchFamily="18" charset="-127"/>
              <a:ea typeface="Rix모던고딕 L" pitchFamily="18" charset="-127"/>
            </a:endParaRPr>
          </a:p>
        </p:txBody>
      </p:sp>
      <p:sp>
        <p:nvSpPr>
          <p:cNvPr id="40" name="TextBox 7"/>
          <p:cNvSpPr txBox="1">
            <a:spLocks noChangeArrowheads="1"/>
          </p:cNvSpPr>
          <p:nvPr/>
        </p:nvSpPr>
        <p:spPr bwMode="auto">
          <a:xfrm>
            <a:off x="3615038" y="6381328"/>
            <a:ext cx="2330363" cy="2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altLang="ko-KR" sz="1100" dirty="0" smtClean="0">
                <a:latin typeface="Rix모던고딕 L" pitchFamily="18" charset="-127"/>
                <a:ea typeface="Rix모던고딕 L" pitchFamily="18" charset="-127"/>
              </a:rPr>
              <a:t>11. </a:t>
            </a: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온리원시리즈</a:t>
            </a: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  </a:t>
            </a:r>
            <a:r>
              <a:rPr lang="en-US" altLang="ko-KR" sz="1100" dirty="0" smtClean="0">
                <a:latin typeface="Rix모던고딕 L" pitchFamily="18" charset="-127"/>
                <a:ea typeface="Rix모던고딕 L" pitchFamily="18" charset="-127"/>
              </a:rPr>
              <a:t>89</a:t>
            </a:r>
            <a:r>
              <a:rPr lang="en-US" altLang="ko-KR" sz="1100" dirty="0" smtClean="0">
                <a:latin typeface="Rix모던고딕 L" pitchFamily="18" charset="-127"/>
                <a:ea typeface="Rix모던고딕 L" pitchFamily="18" charset="-127"/>
              </a:rPr>
              <a:t>,000</a:t>
            </a:r>
            <a:endParaRPr lang="en-US" altLang="ko-KR" sz="1100" dirty="0">
              <a:latin typeface="Rix모던고딕 L" pitchFamily="18" charset="-127"/>
              <a:ea typeface="Rix모던고딕 L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88" y="1496471"/>
            <a:ext cx="2021896" cy="208323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4492" y="2928104"/>
            <a:ext cx="2643758" cy="352501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57" y="4066265"/>
            <a:ext cx="1682291" cy="22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17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53380" y="332631"/>
            <a:ext cx="26340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dirty="0">
                <a:latin typeface="Rix모던고딕 EB" pitchFamily="18" charset="-127"/>
                <a:ea typeface="Rix모던고딕 EB" pitchFamily="18" charset="-127"/>
              </a:rPr>
              <a:t>브랜드 상품 진정성</a:t>
            </a:r>
            <a:endParaRPr lang="ko-KR" altLang="en-US" sz="1600" dirty="0">
              <a:latin typeface="Rix모던고딕 EB" pitchFamily="18" charset="-127"/>
              <a:ea typeface="Rix모던고딕 EB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10046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ko-KR" altLang="en-US" dirty="0"/>
          </a:p>
        </p:txBody>
      </p:sp>
      <p:cxnSp>
        <p:nvCxnSpPr>
          <p:cNvPr id="12" name="직선 연결선 11"/>
          <p:cNvCxnSpPr/>
          <p:nvPr/>
        </p:nvCxnSpPr>
        <p:spPr>
          <a:xfrm>
            <a:off x="323702" y="332631"/>
            <a:ext cx="11999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75711" y="1071680"/>
            <a:ext cx="1191342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2000" dirty="0" err="1" smtClean="0">
                <a:latin typeface="Rix모던고딕 M" pitchFamily="18" charset="-127"/>
                <a:ea typeface="Rix모던고딕 M" pitchFamily="18" charset="-127"/>
              </a:rPr>
              <a:t>테노식</a:t>
            </a:r>
            <a:r>
              <a:rPr lang="ko-KR" altLang="en-US" sz="2000" dirty="0" err="1">
                <a:latin typeface="Rix모던고딕 M" pitchFamily="18" charset="-127"/>
                <a:ea typeface="Rix모던고딕 M" pitchFamily="18" charset="-127"/>
              </a:rPr>
              <a:t>스</a:t>
            </a:r>
            <a:endParaRPr lang="ko-KR" altLang="en-US" sz="2000" dirty="0">
              <a:latin typeface="Rix모던고딕 M" pitchFamily="18" charset="-127"/>
              <a:ea typeface="Rix모던고딕 M" pitchFamily="18" charset="-127"/>
            </a:endParaRPr>
          </a:p>
        </p:txBody>
      </p:sp>
      <p:sp>
        <p:nvSpPr>
          <p:cNvPr id="10" name="슬라이드 5 형태 4 그룹 1"/>
          <p:cNvSpPr/>
          <p:nvPr/>
        </p:nvSpPr>
        <p:spPr>
          <a:xfrm>
            <a:off x="1495608" y="910461"/>
            <a:ext cx="2140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8582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Arial" panose="020B0604020202020204" pitchFamily="34" charset="0"/>
              </a:rPr>
              <a:t>tenOsix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6" y="2333414"/>
            <a:ext cx="4212468" cy="21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32040" y="2015266"/>
            <a:ext cx="2330363" cy="2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altLang="ko-KR" sz="1100" dirty="0" smtClean="0">
                <a:latin typeface="Rix모던고딕 L" pitchFamily="18" charset="-127"/>
                <a:ea typeface="Rix모던고딕 L" pitchFamily="18" charset="-127"/>
              </a:rPr>
              <a:t>2. </a:t>
            </a:r>
            <a:r>
              <a:rPr lang="ko-KR" altLang="en-US" sz="1100" dirty="0" err="1" smtClean="0">
                <a:latin typeface="Rix모던고딕 L" pitchFamily="18" charset="-127"/>
                <a:ea typeface="Rix모던고딕 L" pitchFamily="18" charset="-127"/>
              </a:rPr>
              <a:t>케어라벨</a:t>
            </a:r>
            <a:endParaRPr lang="en-US" altLang="ko-KR" sz="1100" dirty="0">
              <a:latin typeface="Rix모던고딕 L" pitchFamily="18" charset="-127"/>
              <a:ea typeface="Rix모던고딕 L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5097" y="1907832"/>
            <a:ext cx="2646294" cy="3528392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0426" y="2063589"/>
            <a:ext cx="2330363" cy="2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altLang="ko-KR" sz="1100" dirty="0" smtClean="0">
                <a:latin typeface="Rix모던고딕 L" pitchFamily="18" charset="-127"/>
                <a:ea typeface="Rix모던고딕 L" pitchFamily="18" charset="-127"/>
              </a:rPr>
              <a:t>1. </a:t>
            </a: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보증서</a:t>
            </a:r>
            <a:endParaRPr lang="en-US" altLang="ko-KR" sz="1100" dirty="0">
              <a:latin typeface="Rix모던고딕 L" pitchFamily="18" charset="-127"/>
              <a:ea typeface="Rix모던고딕 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66191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-1016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3858097"/>
      </p:ext>
    </p:extLst>
  </p:cSld>
  <mc:AlternateContent xmlns:mc="http://schemas.openxmlformats.org/markup-compatibility/2006">
    <mc:Choice xmlns:p14="http://schemas.microsoft.com/office/powerpoint/2010/main" Requires="p14">
      <p:transition spd="slow" p14:dur="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AppVersion>12.000</AppVersion>
  <Characters>0</Characters>
  <CharactersWithSpaces>0</CharactersWithSpaces>
  <DocSecurity>0</DocSecurity>
  <HyperlinksChanged>false</HyperlinksChanged>
  <Lines>0</Lines>
  <LinksUpToDate>false</LinksUpToDate>
  <Pages>7</Pages>
  <Paragraphs>60</Paragraphs>
  <Words>213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Windows 사용자</dc:creator>
  <cp:lastModifiedBy>Polaris Office</cp:lastModifiedBy>
  <dc:title>PowerPoint 프레젠테이션</dc:title>
  <dcterms:modified xsi:type="dcterms:W3CDTF">2020-08-18T12:30:26Z</dcterms:modified>
</cp:coreProperties>
</file>